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0"/>
  </p:notesMasterIdLst>
  <p:sldIdLst>
    <p:sldId id="280" r:id="rId5"/>
    <p:sldId id="329" r:id="rId6"/>
    <p:sldId id="330" r:id="rId7"/>
    <p:sldId id="331" r:id="rId8"/>
    <p:sldId id="294" r:id="rId9"/>
    <p:sldId id="286" r:id="rId10"/>
    <p:sldId id="256" r:id="rId11"/>
    <p:sldId id="284" r:id="rId12"/>
    <p:sldId id="297" r:id="rId13"/>
    <p:sldId id="289" r:id="rId14"/>
    <p:sldId id="298" r:id="rId15"/>
    <p:sldId id="322" r:id="rId16"/>
    <p:sldId id="323" r:id="rId17"/>
    <p:sldId id="301" r:id="rId18"/>
    <p:sldId id="300" r:id="rId19"/>
    <p:sldId id="326" r:id="rId20"/>
    <p:sldId id="325" r:id="rId21"/>
    <p:sldId id="320" r:id="rId22"/>
    <p:sldId id="302" r:id="rId23"/>
    <p:sldId id="328" r:id="rId24"/>
    <p:sldId id="288" r:id="rId25"/>
    <p:sldId id="299" r:id="rId26"/>
    <p:sldId id="321" r:id="rId27"/>
    <p:sldId id="319" r:id="rId28"/>
    <p:sldId id="327" r:id="rId2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EE34C5-1F38-4CEE-8729-8E5C34FC86CF}" v="4" dt="2022-03-15T14:35:27.4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-734" y="-10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ens Sok | Kom over en help" userId="19e1cf77-c510-456b-b702-2197e323abac" providerId="ADAL" clId="{9BEE34C5-1F38-4CEE-8729-8E5C34FC86CF}"/>
    <pc:docChg chg="custSel addSld modSld sldOrd">
      <pc:chgData name="Laurens Sok | Kom over en help" userId="19e1cf77-c510-456b-b702-2197e323abac" providerId="ADAL" clId="{9BEE34C5-1F38-4CEE-8729-8E5C34FC86CF}" dt="2022-03-15T14:35:27.400" v="10" actId="1076"/>
      <pc:docMkLst>
        <pc:docMk/>
      </pc:docMkLst>
      <pc:sldChg chg="addSp delSp modSp mod ord">
        <pc:chgData name="Laurens Sok | Kom over en help" userId="19e1cf77-c510-456b-b702-2197e323abac" providerId="ADAL" clId="{9BEE34C5-1F38-4CEE-8729-8E5C34FC86CF}" dt="2022-03-15T14:35:27.400" v="10" actId="1076"/>
        <pc:sldMkLst>
          <pc:docMk/>
          <pc:sldMk cId="1991964696" sldId="256"/>
        </pc:sldMkLst>
        <pc:picChg chg="add mod">
          <ac:chgData name="Laurens Sok | Kom over en help" userId="19e1cf77-c510-456b-b702-2197e323abac" providerId="ADAL" clId="{9BEE34C5-1F38-4CEE-8729-8E5C34FC86CF}" dt="2022-03-15T14:35:09.004" v="8"/>
          <ac:picMkLst>
            <pc:docMk/>
            <pc:sldMk cId="1991964696" sldId="256"/>
            <ac:picMk id="8" creationId="{3E763D4A-CD61-4226-9647-1207FBF299E9}"/>
          </ac:picMkLst>
        </pc:picChg>
        <pc:picChg chg="add mod">
          <ac:chgData name="Laurens Sok | Kom over en help" userId="19e1cf77-c510-456b-b702-2197e323abac" providerId="ADAL" clId="{9BEE34C5-1F38-4CEE-8729-8E5C34FC86CF}" dt="2022-03-15T14:35:27.400" v="10" actId="1076"/>
          <ac:picMkLst>
            <pc:docMk/>
            <pc:sldMk cId="1991964696" sldId="256"/>
            <ac:picMk id="10" creationId="{9F176489-3681-4708-825A-332325B77FD4}"/>
          </ac:picMkLst>
        </pc:picChg>
        <pc:picChg chg="del">
          <ac:chgData name="Laurens Sok | Kom over en help" userId="19e1cf77-c510-456b-b702-2197e323abac" providerId="ADAL" clId="{9BEE34C5-1F38-4CEE-8729-8E5C34FC86CF}" dt="2022-03-15T14:35:04.613" v="7" actId="478"/>
          <ac:picMkLst>
            <pc:docMk/>
            <pc:sldMk cId="1991964696" sldId="256"/>
            <ac:picMk id="11" creationId="{F8B84F48-BFB9-48EE-969F-4E7AA747ABE2}"/>
          </ac:picMkLst>
        </pc:picChg>
      </pc:sldChg>
      <pc:sldChg chg="add ord">
        <pc:chgData name="Laurens Sok | Kom over en help" userId="19e1cf77-c510-456b-b702-2197e323abac" providerId="ADAL" clId="{9BEE34C5-1F38-4CEE-8729-8E5C34FC86CF}" dt="2022-03-15T14:34:17.361" v="2"/>
        <pc:sldMkLst>
          <pc:docMk/>
          <pc:sldMk cId="2046155771" sldId="280"/>
        </pc:sldMkLst>
      </pc:sldChg>
      <pc:sldChg chg="add ord">
        <pc:chgData name="Laurens Sok | Kom over en help" userId="19e1cf77-c510-456b-b702-2197e323abac" providerId="ADAL" clId="{9BEE34C5-1F38-4CEE-8729-8E5C34FC86CF}" dt="2022-03-15T14:34:17.361" v="2"/>
        <pc:sldMkLst>
          <pc:docMk/>
          <pc:sldMk cId="1793281991" sldId="286"/>
        </pc:sldMkLst>
      </pc:sldChg>
      <pc:sldChg chg="add ord">
        <pc:chgData name="Laurens Sok | Kom over en help" userId="19e1cf77-c510-456b-b702-2197e323abac" providerId="ADAL" clId="{9BEE34C5-1F38-4CEE-8729-8E5C34FC86CF}" dt="2022-03-15T14:34:17.361" v="2"/>
        <pc:sldMkLst>
          <pc:docMk/>
          <pc:sldMk cId="2025083663" sldId="294"/>
        </pc:sldMkLst>
      </pc:sldChg>
      <pc:sldChg chg="add ord">
        <pc:chgData name="Laurens Sok | Kom over en help" userId="19e1cf77-c510-456b-b702-2197e323abac" providerId="ADAL" clId="{9BEE34C5-1F38-4CEE-8729-8E5C34FC86CF}" dt="2022-03-15T14:34:17.361" v="2"/>
        <pc:sldMkLst>
          <pc:docMk/>
          <pc:sldMk cId="2932787342" sldId="329"/>
        </pc:sldMkLst>
      </pc:sldChg>
      <pc:sldChg chg="add ord">
        <pc:chgData name="Laurens Sok | Kom over en help" userId="19e1cf77-c510-456b-b702-2197e323abac" providerId="ADAL" clId="{9BEE34C5-1F38-4CEE-8729-8E5C34FC86CF}" dt="2022-03-15T14:34:17.361" v="2"/>
        <pc:sldMkLst>
          <pc:docMk/>
          <pc:sldMk cId="2657161382" sldId="330"/>
        </pc:sldMkLst>
      </pc:sldChg>
      <pc:sldChg chg="add ord">
        <pc:chgData name="Laurens Sok | Kom over en help" userId="19e1cf77-c510-456b-b702-2197e323abac" providerId="ADAL" clId="{9BEE34C5-1F38-4CEE-8729-8E5C34FC86CF}" dt="2022-03-15T14:34:17.361" v="2"/>
        <pc:sldMkLst>
          <pc:docMk/>
          <pc:sldMk cId="2601952128" sldId="331"/>
        </pc:sldMkLst>
      </pc:sldChg>
    </pc:docChg>
  </pc:docChgLst>
  <pc:docChgLst>
    <pc:chgData name="Laurens Sok | Kom over en help" userId="19e1cf77-c510-456b-b702-2197e323abac" providerId="ADAL" clId="{5C8E2842-1382-4B65-91FC-E20830709BA7}"/>
    <pc:docChg chg="custSel addSld modSld">
      <pc:chgData name="Laurens Sok | Kom over en help" userId="19e1cf77-c510-456b-b702-2197e323abac" providerId="ADAL" clId="{5C8E2842-1382-4B65-91FC-E20830709BA7}" dt="2022-03-11T14:39:26.421" v="158" actId="20577"/>
      <pc:docMkLst>
        <pc:docMk/>
      </pc:docMkLst>
      <pc:sldChg chg="addSp delSp modSp add mod">
        <pc:chgData name="Laurens Sok | Kom over en help" userId="19e1cf77-c510-456b-b702-2197e323abac" providerId="ADAL" clId="{5C8E2842-1382-4B65-91FC-E20830709BA7}" dt="2022-03-11T14:39:26.421" v="158" actId="20577"/>
        <pc:sldMkLst>
          <pc:docMk/>
          <pc:sldMk cId="2709449862" sldId="328"/>
        </pc:sldMkLst>
        <pc:spChg chg="mod">
          <ac:chgData name="Laurens Sok | Kom over en help" userId="19e1cf77-c510-456b-b702-2197e323abac" providerId="ADAL" clId="{5C8E2842-1382-4B65-91FC-E20830709BA7}" dt="2022-03-11T14:39:26.421" v="158" actId="20577"/>
          <ac:spMkLst>
            <pc:docMk/>
            <pc:sldMk cId="2709449862" sldId="328"/>
            <ac:spMk id="11" creationId="{E48E61E2-D634-417E-9BBE-756825E281B5}"/>
          </ac:spMkLst>
        </pc:spChg>
        <pc:picChg chg="del">
          <ac:chgData name="Laurens Sok | Kom over en help" userId="19e1cf77-c510-456b-b702-2197e323abac" providerId="ADAL" clId="{5C8E2842-1382-4B65-91FC-E20830709BA7}" dt="2022-03-11T14:37:20.644" v="1" actId="478"/>
          <ac:picMkLst>
            <pc:docMk/>
            <pc:sldMk cId="2709449862" sldId="328"/>
            <ac:picMk id="3" creationId="{FBA7722E-A2E5-466C-AB51-B801B0F507DE}"/>
          </ac:picMkLst>
        </pc:picChg>
        <pc:picChg chg="add mod ord">
          <ac:chgData name="Laurens Sok | Kom over en help" userId="19e1cf77-c510-456b-b702-2197e323abac" providerId="ADAL" clId="{5C8E2842-1382-4B65-91FC-E20830709BA7}" dt="2022-03-11T14:38:01.644" v="56" actId="1035"/>
          <ac:picMkLst>
            <pc:docMk/>
            <pc:sldMk cId="2709449862" sldId="328"/>
            <ac:picMk id="4" creationId="{860644F7-6D5A-4CB8-BEFC-B01D470052B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9960FC-CE2F-44E8-8511-D4E205331EF3}" type="datetimeFigureOut">
              <a:rPr lang="nl-NL" smtClean="0"/>
              <a:t>15-3-2022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DD94A2-2464-4F13-91D9-B5C4D8837C8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1883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FFFA2-2491-41FA-9674-4554D26466C7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5178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9A8E41-7C27-450A-8111-B159AFFAC9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DB1202C-BAD6-415A-B1E0-E24F8867DF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4A07828-1419-4B70-90E8-677DD71B6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5F7C8-F5EC-4322-9653-9822C420C9DD}" type="datetimeFigureOut">
              <a:rPr lang="nl-NL" smtClean="0"/>
              <a:t>15-3-2022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37011B9-1625-4F7C-905B-E9AA8CA2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32B1029-46FE-44A4-B052-0E19047FD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71F28-AAEB-4AAB-93CE-E15C20C8DA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1536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5E71B0-73F3-4377-BA09-E9454A525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D161A95-BA65-4212-8A6C-2512D18A2C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CFE2902-2873-44FF-A6DA-CB2B4B72A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5F7C8-F5EC-4322-9653-9822C420C9DD}" type="datetimeFigureOut">
              <a:rPr lang="nl-NL" smtClean="0"/>
              <a:t>15-3-2022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49C2C1C-6C07-4E9E-A5D9-35AD765A1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B9CADA8-99A6-4A5F-AC0D-AE888454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71F28-AAEB-4AAB-93CE-E15C20C8DA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7525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7837FCBA-8E9A-4E44-8905-BF34378F79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04015B4-3EE5-4D68-8386-9A27ABBB1A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184AB2A-61D6-4EEC-B8DF-9FA231769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5F7C8-F5EC-4322-9653-9822C420C9DD}" type="datetimeFigureOut">
              <a:rPr lang="nl-NL" smtClean="0"/>
              <a:t>15-3-2022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15E88AA-8899-414A-B7AE-41F876E0B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3E46BA3-B763-4ECD-9AA6-FB44EE684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71F28-AAEB-4AAB-93CE-E15C20C8DA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3101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4D1CFA-16B3-441B-A4BD-F1AFDBE9A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70D6736-0796-4F72-8E35-C447F94C26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EF09F0E-1B1B-462F-B8F4-868320338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5F7C8-F5EC-4322-9653-9822C420C9DD}" type="datetimeFigureOut">
              <a:rPr lang="nl-NL" smtClean="0"/>
              <a:t>15-3-2022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ED7381D-0A7A-4F9C-A55D-49CC489EF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88C5CF8-AF9A-4CC4-A9CF-B1FE8DC46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71F28-AAEB-4AAB-93CE-E15C20C8DA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2478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8C2136-6EAA-4944-B464-C87616D0F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143E853-15BC-49A8-9292-D4060EA347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BC9A198-9740-4BC5-ACC5-E0DCCE15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5F7C8-F5EC-4322-9653-9822C420C9DD}" type="datetimeFigureOut">
              <a:rPr lang="nl-NL" smtClean="0"/>
              <a:t>15-3-2022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DC28246-5BD0-487F-AA0F-75A15E9F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BBA2960-943F-44CC-902C-31B9B1AE4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71F28-AAEB-4AAB-93CE-E15C20C8DA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7333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C3A076-15AE-4F65-81AA-176C63056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1BC4CEA-1AAD-4888-A6AA-A131777FCE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40D44C6-6C78-46D4-A1B7-FD7EA1A83F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9948C93-C414-4507-8485-8DECA43E1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5F7C8-F5EC-4322-9653-9822C420C9DD}" type="datetimeFigureOut">
              <a:rPr lang="nl-NL" smtClean="0"/>
              <a:t>15-3-2022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21EC5F9-C2D0-4EFD-9207-0554C73EA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5A47265-444F-484C-BF3C-099C6BECA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71F28-AAEB-4AAB-93CE-E15C20C8DA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4338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576268-5179-497C-AD5E-D822AA6EC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C907372-9101-49FE-90EA-C41152C5D1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09248AE-A2E9-4E08-9830-13D8A45DD5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CB9E850-A846-4AEB-A479-924F1F7F55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6A6E11E6-5805-44E0-B602-EAFE3255BF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2D77EAEF-ECFE-4357-888E-81FF86EA6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5F7C8-F5EC-4322-9653-9822C420C9DD}" type="datetimeFigureOut">
              <a:rPr lang="nl-NL" smtClean="0"/>
              <a:t>15-3-2022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E81B01EC-F03E-4ABD-BE29-92DBCC145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40839DEC-1721-4D90-8D7A-F30EDEFD1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71F28-AAEB-4AAB-93CE-E15C20C8DA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5821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818BB7-8BFA-4BCD-9086-E516ECBC0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F2D3886-523C-48AD-B1A5-AE115BA88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5F7C8-F5EC-4322-9653-9822C420C9DD}" type="datetimeFigureOut">
              <a:rPr lang="nl-NL" smtClean="0"/>
              <a:t>15-3-2022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356D22E-80B8-469A-B1B3-F60E035D3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8228F2B-AB14-42B5-A8B9-DA4A7B635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71F28-AAEB-4AAB-93CE-E15C20C8DA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8874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ABAC706-A0CB-4DE2-816A-C071357A1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5F7C8-F5EC-4322-9653-9822C420C9DD}" type="datetimeFigureOut">
              <a:rPr lang="nl-NL" smtClean="0"/>
              <a:t>15-3-2022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3D272DA-AAD0-4B4E-86EC-783914D6A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113AA32-13D1-4D97-BFFB-A8D7BBB29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71F28-AAEB-4AAB-93CE-E15C20C8DA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6606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023AAB-631D-4E1A-8B3E-C983186CF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ABE8CBA-0942-4E8C-B436-CB9D619A36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82581C1-5D54-4B60-8DCD-CB963F2860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C86DBD4-166F-460F-984B-EAEBE5709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5F7C8-F5EC-4322-9653-9822C420C9DD}" type="datetimeFigureOut">
              <a:rPr lang="nl-NL" smtClean="0"/>
              <a:t>15-3-2022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66FE503-892F-48EA-8AF1-E38E20B9D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8BC4D36-6160-423E-8052-CA83014B2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71F28-AAEB-4AAB-93CE-E15C20C8DA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8122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A0C10D-8D43-4BA5-AC60-48B2887C1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EC323109-928B-456F-B45A-20A3AC8419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1737422-6F7B-4C0D-A92A-D25139598C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35F5A00-B6EA-41E1-80B3-5DBA3D6C9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5F7C8-F5EC-4322-9653-9822C420C9DD}" type="datetimeFigureOut">
              <a:rPr lang="nl-NL" smtClean="0"/>
              <a:t>15-3-2022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D919FE5-023B-4D17-9557-B1D63E897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87C905A-224E-4535-BDCF-1908A9108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71F28-AAEB-4AAB-93CE-E15C20C8DA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8325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76E0A69-C0F9-497D-A773-3F72EE017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95C63AB-E8D0-477A-B78D-479217641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AF90931-ECA9-483F-BE47-3E4B7DB2B1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F5F7C8-F5EC-4322-9653-9822C420C9DD}" type="datetimeFigureOut">
              <a:rPr lang="nl-NL" smtClean="0"/>
              <a:t>15-3-2022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5745F75-55A0-4915-AB04-DF6E46E6CC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9B7E4C8-5006-48B0-8BE7-FCCD35B2C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671F28-AAEB-4AAB-93CE-E15C20C8DA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9031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0NkxsRoH9Z8?feature=oembed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1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20.jpeg"/><Relationship Id="rId5" Type="http://schemas.openxmlformats.org/officeDocument/2006/relationships/image" Target="../media/image1.png"/><Relationship Id="rId10" Type="http://schemas.openxmlformats.org/officeDocument/2006/relationships/image" Target="../media/image19.jpeg"/><Relationship Id="rId4" Type="http://schemas.openxmlformats.org/officeDocument/2006/relationships/image" Target="../media/image7.pn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6.png"/><Relationship Id="rId5" Type="http://schemas.openxmlformats.org/officeDocument/2006/relationships/image" Target="../media/image1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-106878" y="0"/>
            <a:ext cx="12445340" cy="7065818"/>
          </a:xfrm>
          <a:prstGeom prst="rect">
            <a:avLst/>
          </a:prstGeom>
          <a:solidFill>
            <a:srgbClr val="69216A"/>
          </a:solidFill>
          <a:ln>
            <a:solidFill>
              <a:srgbClr val="6921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50" name="Titel 1"/>
          <p:cNvSpPr>
            <a:spLocks noGrp="1"/>
          </p:cNvSpPr>
          <p:nvPr>
            <p:ph type="ctrTitle"/>
          </p:nvPr>
        </p:nvSpPr>
        <p:spPr>
          <a:xfrm>
            <a:off x="1045029" y="1397000"/>
            <a:ext cx="10157959" cy="2387600"/>
          </a:xfrm>
        </p:spPr>
        <p:txBody>
          <a:bodyPr/>
          <a:lstStyle/>
          <a:p>
            <a:pPr eaLnBrk="1" hangingPunct="1"/>
            <a:r>
              <a:rPr lang="nl-NL" sz="1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Welkom!</a:t>
            </a:r>
          </a:p>
        </p:txBody>
      </p:sp>
      <p:sp>
        <p:nvSpPr>
          <p:cNvPr id="2051" name="Ondertitel 2"/>
          <p:cNvSpPr>
            <a:spLocks noGrp="1"/>
          </p:cNvSpPr>
          <p:nvPr>
            <p:ph type="subTitle" idx="1"/>
          </p:nvPr>
        </p:nvSpPr>
        <p:spPr>
          <a:xfrm>
            <a:off x="3081338" y="4613275"/>
            <a:ext cx="6192837" cy="957263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endParaRPr lang="nl-NL" sz="2800" dirty="0">
              <a:solidFill>
                <a:schemeClr val="bg1"/>
              </a:solidFill>
              <a:latin typeface="Noticia Text" charset="0"/>
              <a:cs typeface="Noticia Text" charset="0"/>
            </a:endParaRPr>
          </a:p>
        </p:txBody>
      </p:sp>
      <p:pic>
        <p:nvPicPr>
          <p:cNvPr id="2052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0738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25" y="293688"/>
            <a:ext cx="429577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Ondertitel 2"/>
          <p:cNvSpPr txBox="1">
            <a:spLocks/>
          </p:cNvSpPr>
          <p:nvPr/>
        </p:nvSpPr>
        <p:spPr bwMode="auto">
          <a:xfrm>
            <a:off x="4603750" y="1035050"/>
            <a:ext cx="28892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1pPr>
            <a:lvl2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2pPr>
            <a:lvl3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nl-NL" b="1" baseline="30000" dirty="0">
                <a:solidFill>
                  <a:srgbClr val="69216A"/>
                </a:solidFill>
                <a:latin typeface="Noticia Text" charset="0"/>
                <a:cs typeface="Noticia Text" charset="0"/>
              </a:rPr>
              <a:t>Kom over en help</a:t>
            </a:r>
            <a:endParaRPr lang="nl-NL" b="1" dirty="0">
              <a:solidFill>
                <a:srgbClr val="69216A"/>
              </a:solidFill>
              <a:latin typeface="Noticia Text" charset="0"/>
              <a:cs typeface="Noticia Text" charset="0"/>
            </a:endParaRPr>
          </a:p>
        </p:txBody>
      </p:sp>
      <p:pic>
        <p:nvPicPr>
          <p:cNvPr id="2055" name="Afbeelding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425" y="4048125"/>
            <a:ext cx="6407150" cy="4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Afbeelding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188" y="-1528763"/>
            <a:ext cx="4927600" cy="3276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6155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9216A"/>
          </a:solidFill>
          <a:ln>
            <a:solidFill>
              <a:srgbClr val="6921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50" name="Titel 1"/>
          <p:cNvSpPr>
            <a:spLocks noGrp="1"/>
          </p:cNvSpPr>
          <p:nvPr>
            <p:ph type="ctrTitle"/>
          </p:nvPr>
        </p:nvSpPr>
        <p:spPr>
          <a:xfrm>
            <a:off x="1045029" y="1397000"/>
            <a:ext cx="10157959" cy="2387600"/>
          </a:xfrm>
        </p:spPr>
        <p:txBody>
          <a:bodyPr>
            <a:normAutofit/>
          </a:bodyPr>
          <a:lstStyle/>
          <a:p>
            <a:pPr eaLnBrk="1" hangingPunct="1"/>
            <a:r>
              <a:rPr lang="nl-NL" sz="7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 doen wij?</a:t>
            </a:r>
          </a:p>
        </p:txBody>
      </p:sp>
      <p:sp>
        <p:nvSpPr>
          <p:cNvPr id="2051" name="Ondertitel 2"/>
          <p:cNvSpPr>
            <a:spLocks noGrp="1"/>
          </p:cNvSpPr>
          <p:nvPr>
            <p:ph type="subTitle" idx="1"/>
          </p:nvPr>
        </p:nvSpPr>
        <p:spPr>
          <a:xfrm>
            <a:off x="3081338" y="4613275"/>
            <a:ext cx="6192837" cy="957263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endParaRPr lang="nl-NL" sz="2800" dirty="0">
              <a:solidFill>
                <a:schemeClr val="bg1"/>
              </a:solidFill>
              <a:latin typeface="Noticia Text" charset="0"/>
              <a:cs typeface="Noticia Text" charset="0"/>
            </a:endParaRPr>
          </a:p>
        </p:txBody>
      </p:sp>
      <p:pic>
        <p:nvPicPr>
          <p:cNvPr id="2052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0738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25" y="293688"/>
            <a:ext cx="429577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Ondertitel 2"/>
          <p:cNvSpPr txBox="1">
            <a:spLocks/>
          </p:cNvSpPr>
          <p:nvPr/>
        </p:nvSpPr>
        <p:spPr bwMode="auto">
          <a:xfrm>
            <a:off x="4603750" y="1035050"/>
            <a:ext cx="28892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1pPr>
            <a:lvl2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2pPr>
            <a:lvl3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nl-NL" b="1" baseline="30000" dirty="0">
                <a:solidFill>
                  <a:srgbClr val="69216A"/>
                </a:solidFill>
                <a:latin typeface="Noticia Text" charset="0"/>
                <a:cs typeface="Noticia Text" charset="0"/>
              </a:rPr>
              <a:t>Kom over en help</a:t>
            </a:r>
            <a:endParaRPr lang="nl-NL" b="1" dirty="0">
              <a:solidFill>
                <a:srgbClr val="69216A"/>
              </a:solidFill>
              <a:latin typeface="Noticia Text" charset="0"/>
              <a:cs typeface="Noticia Text" charset="0"/>
            </a:endParaRPr>
          </a:p>
        </p:txBody>
      </p:sp>
      <p:pic>
        <p:nvPicPr>
          <p:cNvPr id="2055" name="Afbeelding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425" y="4048125"/>
            <a:ext cx="6407150" cy="4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Afbeelding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188" y="-1528763"/>
            <a:ext cx="4927600" cy="3276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6151C842-135B-42A7-8E09-AB38F4EF6C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229" y="-384993"/>
            <a:ext cx="1572771" cy="178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226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9216A"/>
          </a:solidFill>
          <a:ln>
            <a:solidFill>
              <a:srgbClr val="6921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50" name="Titel 1"/>
          <p:cNvSpPr>
            <a:spLocks noGrp="1"/>
          </p:cNvSpPr>
          <p:nvPr>
            <p:ph type="ctrTitle"/>
          </p:nvPr>
        </p:nvSpPr>
        <p:spPr>
          <a:xfrm>
            <a:off x="1045029" y="2139121"/>
            <a:ext cx="10157959" cy="2387600"/>
          </a:xfrm>
        </p:spPr>
        <p:txBody>
          <a:bodyPr>
            <a:noAutofit/>
          </a:bodyPr>
          <a:lstStyle/>
          <a:p>
            <a:pPr eaLnBrk="1" hangingPunct="1"/>
            <a:br>
              <a:rPr lang="nl-NL" sz="400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sz="4400" b="1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We verlenen noodhulp in de vorm van opvang, voedsel, drinken, dekens, bedden en traumazorg.</a:t>
            </a:r>
            <a:endParaRPr lang="nl-NL" sz="4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52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0738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25" y="293688"/>
            <a:ext cx="429577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Ondertitel 2"/>
          <p:cNvSpPr txBox="1">
            <a:spLocks/>
          </p:cNvSpPr>
          <p:nvPr/>
        </p:nvSpPr>
        <p:spPr bwMode="auto">
          <a:xfrm>
            <a:off x="4603750" y="1035050"/>
            <a:ext cx="28892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1pPr>
            <a:lvl2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2pPr>
            <a:lvl3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nl-NL" b="1" baseline="30000" dirty="0">
                <a:solidFill>
                  <a:srgbClr val="69216A"/>
                </a:solidFill>
                <a:latin typeface="Noticia Text" charset="0"/>
                <a:cs typeface="Noticia Text" charset="0"/>
              </a:rPr>
              <a:t>Kom over en help</a:t>
            </a:r>
            <a:endParaRPr lang="nl-NL" b="1" dirty="0">
              <a:solidFill>
                <a:srgbClr val="69216A"/>
              </a:solidFill>
              <a:latin typeface="Noticia Text" charset="0"/>
              <a:cs typeface="Noticia Text" charset="0"/>
            </a:endParaRPr>
          </a:p>
        </p:txBody>
      </p:sp>
      <p:pic>
        <p:nvPicPr>
          <p:cNvPr id="2055" name="Afbeelding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425" y="4949271"/>
            <a:ext cx="6407150" cy="4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Afbeelding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188" y="-1528763"/>
            <a:ext cx="4927600" cy="3276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BBC7D0DB-F7C5-4C35-9EF2-C2A020568C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229" y="-384993"/>
            <a:ext cx="1572771" cy="178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4600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9216A"/>
          </a:solidFill>
          <a:ln>
            <a:solidFill>
              <a:srgbClr val="6921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50" name="Titel 1"/>
          <p:cNvSpPr>
            <a:spLocks noGrp="1"/>
          </p:cNvSpPr>
          <p:nvPr>
            <p:ph type="ctrTitle"/>
          </p:nvPr>
        </p:nvSpPr>
        <p:spPr>
          <a:xfrm>
            <a:off x="1045029" y="1397000"/>
            <a:ext cx="10157959" cy="2387600"/>
          </a:xfrm>
        </p:spPr>
        <p:txBody>
          <a:bodyPr>
            <a:normAutofit/>
          </a:bodyPr>
          <a:lstStyle/>
          <a:p>
            <a:pPr eaLnBrk="1" hangingPunct="1"/>
            <a:r>
              <a:rPr lang="nl-NL" sz="7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 de vlucht</a:t>
            </a:r>
          </a:p>
        </p:txBody>
      </p:sp>
      <p:sp>
        <p:nvSpPr>
          <p:cNvPr id="2051" name="Ondertitel 2"/>
          <p:cNvSpPr>
            <a:spLocks noGrp="1"/>
          </p:cNvSpPr>
          <p:nvPr>
            <p:ph type="subTitle" idx="1"/>
          </p:nvPr>
        </p:nvSpPr>
        <p:spPr>
          <a:xfrm>
            <a:off x="3081338" y="4613275"/>
            <a:ext cx="6192837" cy="957263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endParaRPr lang="nl-NL" sz="2800" dirty="0">
              <a:solidFill>
                <a:schemeClr val="bg1"/>
              </a:solidFill>
              <a:latin typeface="Noticia Text" charset="0"/>
              <a:cs typeface="Noticia Text" charset="0"/>
            </a:endParaRPr>
          </a:p>
        </p:txBody>
      </p:sp>
      <p:pic>
        <p:nvPicPr>
          <p:cNvPr id="2052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0738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25" y="293688"/>
            <a:ext cx="429577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Ondertitel 2"/>
          <p:cNvSpPr txBox="1">
            <a:spLocks/>
          </p:cNvSpPr>
          <p:nvPr/>
        </p:nvSpPr>
        <p:spPr bwMode="auto">
          <a:xfrm>
            <a:off x="4603750" y="1035050"/>
            <a:ext cx="28892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1pPr>
            <a:lvl2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2pPr>
            <a:lvl3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nl-NL" b="1" baseline="30000" dirty="0">
                <a:solidFill>
                  <a:srgbClr val="69216A"/>
                </a:solidFill>
                <a:latin typeface="Noticia Text" charset="0"/>
                <a:cs typeface="Noticia Text" charset="0"/>
              </a:rPr>
              <a:t>Kom over en help</a:t>
            </a:r>
            <a:endParaRPr lang="nl-NL" b="1" dirty="0">
              <a:solidFill>
                <a:srgbClr val="69216A"/>
              </a:solidFill>
              <a:latin typeface="Noticia Text" charset="0"/>
              <a:cs typeface="Noticia Text" charset="0"/>
            </a:endParaRPr>
          </a:p>
        </p:txBody>
      </p:sp>
      <p:pic>
        <p:nvPicPr>
          <p:cNvPr id="2055" name="Afbeelding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425" y="4048125"/>
            <a:ext cx="6407150" cy="4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Afbeelding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188" y="-1528763"/>
            <a:ext cx="4927600" cy="3276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6151C842-135B-42A7-8E09-AB38F4EF6C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229" y="-384993"/>
            <a:ext cx="1572771" cy="178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2549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buiten, staand, poseren&#10;&#10;Automatisch gegenereerde beschrijving">
            <a:extLst>
              <a:ext uri="{FF2B5EF4-FFF2-40B4-BE49-F238E27FC236}">
                <a16:creationId xmlns:a16="http://schemas.microsoft.com/office/drawing/2014/main" id="{CF870781-A6A4-4DC0-88EF-34FCFDEAA3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56096"/>
            <a:ext cx="12192000" cy="16256000"/>
          </a:xfrm>
          <a:prstGeom prst="rect">
            <a:avLst/>
          </a:prstGeom>
        </p:spPr>
      </p:pic>
      <p:pic>
        <p:nvPicPr>
          <p:cNvPr id="7172" name="Afbeelding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314" y="4782626"/>
            <a:ext cx="2489778" cy="2075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Afbeelding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0738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C38D390F-D2D1-499A-8DF5-5D0CFDFA9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706" y="3889560"/>
            <a:ext cx="1572771" cy="1786132"/>
          </a:xfrm>
          <a:prstGeom prst="rect">
            <a:avLst/>
          </a:prstGeom>
        </p:spPr>
      </p:pic>
      <p:sp>
        <p:nvSpPr>
          <p:cNvPr id="12" name="Ondertitel 2">
            <a:extLst>
              <a:ext uri="{FF2B5EF4-FFF2-40B4-BE49-F238E27FC236}">
                <a16:creationId xmlns:a16="http://schemas.microsoft.com/office/drawing/2014/main" id="{A0507DE1-6F04-4A53-8E6F-AA1CEDF1F7BA}"/>
              </a:ext>
            </a:extLst>
          </p:cNvPr>
          <p:cNvSpPr txBox="1">
            <a:spLocks/>
          </p:cNvSpPr>
          <p:nvPr/>
        </p:nvSpPr>
        <p:spPr bwMode="auto">
          <a:xfrm>
            <a:off x="8126655" y="5484968"/>
            <a:ext cx="2153095" cy="125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1pPr>
            <a:lvl2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2pPr>
            <a:lvl3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9pPr>
          </a:lstStyle>
          <a:p>
            <a:pPr eaLnBrk="1" hangingPunct="1">
              <a:spcBef>
                <a:spcPts val="1000"/>
              </a:spcBef>
              <a:buFont typeface="Arial" charset="0"/>
              <a:buNone/>
            </a:pPr>
            <a:r>
              <a:rPr lang="nl-NL" sz="2400" baseline="30000" dirty="0">
                <a:solidFill>
                  <a:srgbClr val="691C6F"/>
                </a:solidFill>
                <a:latin typeface="Verdana" panose="020B0604030504040204" pitchFamily="34" charset="0"/>
                <a:ea typeface="Verdana" panose="020B0604030504040204" pitchFamily="34" charset="0"/>
                <a:cs typeface="Muli" charset="0"/>
              </a:rPr>
              <a:t>Elf kinderen van ‘The Good Shepherd zijn gevlucht. “Het was niet meer veilig.”</a:t>
            </a:r>
          </a:p>
        </p:txBody>
      </p:sp>
    </p:spTree>
    <p:extLst>
      <p:ext uri="{BB962C8B-B14F-4D97-AF65-F5344CB8AC3E}">
        <p14:creationId xmlns:p14="http://schemas.microsoft.com/office/powerpoint/2010/main" val="10196922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9216A"/>
          </a:solidFill>
          <a:ln>
            <a:solidFill>
              <a:srgbClr val="6921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50" name="Titel 1"/>
          <p:cNvSpPr>
            <a:spLocks noGrp="1"/>
          </p:cNvSpPr>
          <p:nvPr>
            <p:ph type="ctrTitle"/>
          </p:nvPr>
        </p:nvSpPr>
        <p:spPr>
          <a:xfrm>
            <a:off x="1045029" y="1397000"/>
            <a:ext cx="10157959" cy="2387600"/>
          </a:xfrm>
        </p:spPr>
        <p:txBody>
          <a:bodyPr>
            <a:normAutofit/>
          </a:bodyPr>
          <a:lstStyle/>
          <a:p>
            <a:pPr eaLnBrk="1" hangingPunct="1"/>
            <a:r>
              <a:rPr lang="nl-NL" sz="7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Vluchtelingen</a:t>
            </a:r>
          </a:p>
        </p:txBody>
      </p:sp>
      <p:sp>
        <p:nvSpPr>
          <p:cNvPr id="2051" name="Ondertitel 2"/>
          <p:cNvSpPr>
            <a:spLocks noGrp="1"/>
          </p:cNvSpPr>
          <p:nvPr>
            <p:ph type="subTitle" idx="1"/>
          </p:nvPr>
        </p:nvSpPr>
        <p:spPr>
          <a:xfrm>
            <a:off x="3081338" y="4613275"/>
            <a:ext cx="6192837" cy="957263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endParaRPr lang="nl-NL" sz="2800" dirty="0">
              <a:solidFill>
                <a:schemeClr val="bg1"/>
              </a:solidFill>
              <a:latin typeface="Noticia Text" charset="0"/>
              <a:cs typeface="Noticia Text" charset="0"/>
            </a:endParaRPr>
          </a:p>
        </p:txBody>
      </p:sp>
      <p:pic>
        <p:nvPicPr>
          <p:cNvPr id="2052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0738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25" y="293688"/>
            <a:ext cx="429577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Ondertitel 2"/>
          <p:cNvSpPr txBox="1">
            <a:spLocks/>
          </p:cNvSpPr>
          <p:nvPr/>
        </p:nvSpPr>
        <p:spPr bwMode="auto">
          <a:xfrm>
            <a:off x="4603750" y="1035050"/>
            <a:ext cx="28892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1pPr>
            <a:lvl2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2pPr>
            <a:lvl3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nl-NL" b="1" baseline="30000" dirty="0">
                <a:solidFill>
                  <a:srgbClr val="69216A"/>
                </a:solidFill>
                <a:latin typeface="Noticia Text" charset="0"/>
                <a:cs typeface="Noticia Text" charset="0"/>
              </a:rPr>
              <a:t>Kom over en help</a:t>
            </a:r>
            <a:endParaRPr lang="nl-NL" b="1" dirty="0">
              <a:solidFill>
                <a:srgbClr val="69216A"/>
              </a:solidFill>
              <a:latin typeface="Noticia Text" charset="0"/>
              <a:cs typeface="Noticia Text" charset="0"/>
            </a:endParaRPr>
          </a:p>
        </p:txBody>
      </p:sp>
      <p:pic>
        <p:nvPicPr>
          <p:cNvPr id="2055" name="Afbeelding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425" y="4048125"/>
            <a:ext cx="6407150" cy="4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Afbeelding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188" y="-1528763"/>
            <a:ext cx="4927600" cy="3276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6151C842-135B-42A7-8E09-AB38F4EF6C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229" y="-384993"/>
            <a:ext cx="1572771" cy="178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5745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persoon, tafel, binnen, muur&#10;&#10;Automatisch gegenereerde beschrijving">
            <a:extLst>
              <a:ext uri="{FF2B5EF4-FFF2-40B4-BE49-F238E27FC236}">
                <a16:creationId xmlns:a16="http://schemas.microsoft.com/office/drawing/2014/main" id="{38A442F9-3EC2-4720-841F-337D552B14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7687"/>
            <a:ext cx="12192000" cy="9144000"/>
          </a:xfrm>
          <a:prstGeom prst="rect">
            <a:avLst/>
          </a:prstGeom>
        </p:spPr>
      </p:pic>
      <p:pic>
        <p:nvPicPr>
          <p:cNvPr id="7172" name="Afbeelding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314" y="4782626"/>
            <a:ext cx="2489778" cy="2075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Afbeelding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0738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C38D390F-D2D1-499A-8DF5-5D0CFDFA9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706" y="3889560"/>
            <a:ext cx="1572771" cy="1786132"/>
          </a:xfrm>
          <a:prstGeom prst="rect">
            <a:avLst/>
          </a:prstGeom>
        </p:spPr>
      </p:pic>
      <p:sp>
        <p:nvSpPr>
          <p:cNvPr id="12" name="Ondertitel 2">
            <a:extLst>
              <a:ext uri="{FF2B5EF4-FFF2-40B4-BE49-F238E27FC236}">
                <a16:creationId xmlns:a16="http://schemas.microsoft.com/office/drawing/2014/main" id="{A0507DE1-6F04-4A53-8E6F-AA1CEDF1F7BA}"/>
              </a:ext>
            </a:extLst>
          </p:cNvPr>
          <p:cNvSpPr txBox="1">
            <a:spLocks/>
          </p:cNvSpPr>
          <p:nvPr/>
        </p:nvSpPr>
        <p:spPr bwMode="auto">
          <a:xfrm>
            <a:off x="8126655" y="5484968"/>
            <a:ext cx="2153095" cy="125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1pPr>
            <a:lvl2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2pPr>
            <a:lvl3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9pPr>
          </a:lstStyle>
          <a:p>
            <a:pPr eaLnBrk="1" hangingPunct="1">
              <a:spcBef>
                <a:spcPts val="1000"/>
              </a:spcBef>
              <a:buFont typeface="Arial" charset="0"/>
              <a:buNone/>
            </a:pPr>
            <a:r>
              <a:rPr lang="nl-NL" sz="2400" baseline="30000" dirty="0">
                <a:solidFill>
                  <a:srgbClr val="691C6F"/>
                </a:solidFill>
                <a:latin typeface="Verdana" panose="020B0604030504040204" pitchFamily="34" charset="0"/>
                <a:ea typeface="Verdana" panose="020B0604030504040204" pitchFamily="34" charset="0"/>
                <a:cs typeface="Muli" charset="0"/>
              </a:rPr>
              <a:t>Het opvangen van vluchtelingen bij lokale partners van Kom over en help</a:t>
            </a:r>
          </a:p>
        </p:txBody>
      </p:sp>
    </p:spTree>
    <p:extLst>
      <p:ext uri="{BB962C8B-B14F-4D97-AF65-F5344CB8AC3E}">
        <p14:creationId xmlns:p14="http://schemas.microsoft.com/office/powerpoint/2010/main" val="7494319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muur, binnen, mensen&#10;&#10;Automatisch gegenereerde beschrijving">
            <a:extLst>
              <a:ext uri="{FF2B5EF4-FFF2-40B4-BE49-F238E27FC236}">
                <a16:creationId xmlns:a16="http://schemas.microsoft.com/office/drawing/2014/main" id="{97D576C1-739C-47FD-BFC4-FD122C145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172" name="Afbeelding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314" y="4782626"/>
            <a:ext cx="2489778" cy="2075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Afbeelding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0738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C38D390F-D2D1-499A-8DF5-5D0CFDFA9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706" y="3889560"/>
            <a:ext cx="1572771" cy="1786132"/>
          </a:xfrm>
          <a:prstGeom prst="rect">
            <a:avLst/>
          </a:prstGeom>
        </p:spPr>
      </p:pic>
      <p:sp>
        <p:nvSpPr>
          <p:cNvPr id="12" name="Ondertitel 2">
            <a:extLst>
              <a:ext uri="{FF2B5EF4-FFF2-40B4-BE49-F238E27FC236}">
                <a16:creationId xmlns:a16="http://schemas.microsoft.com/office/drawing/2014/main" id="{A0507DE1-6F04-4A53-8E6F-AA1CEDF1F7BA}"/>
              </a:ext>
            </a:extLst>
          </p:cNvPr>
          <p:cNvSpPr txBox="1">
            <a:spLocks/>
          </p:cNvSpPr>
          <p:nvPr/>
        </p:nvSpPr>
        <p:spPr bwMode="auto">
          <a:xfrm>
            <a:off x="8126655" y="5484968"/>
            <a:ext cx="2153095" cy="125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1pPr>
            <a:lvl2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2pPr>
            <a:lvl3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9pPr>
          </a:lstStyle>
          <a:p>
            <a:pPr eaLnBrk="1" hangingPunct="1">
              <a:spcBef>
                <a:spcPts val="1000"/>
              </a:spcBef>
              <a:buFont typeface="Arial" charset="0"/>
              <a:buNone/>
            </a:pPr>
            <a:r>
              <a:rPr lang="nl-NL" sz="2400" baseline="30000" dirty="0">
                <a:solidFill>
                  <a:srgbClr val="691C6F"/>
                </a:solidFill>
                <a:latin typeface="Verdana" panose="020B0604030504040204" pitchFamily="34" charset="0"/>
                <a:ea typeface="Verdana" panose="020B0604030504040204" pitchFamily="34" charset="0"/>
                <a:cs typeface="Muli" charset="0"/>
              </a:rPr>
              <a:t>“Zodra het luchtalarm afgaat gaan we direct de schuilkelder in.”</a:t>
            </a:r>
          </a:p>
        </p:txBody>
      </p:sp>
    </p:spTree>
    <p:extLst>
      <p:ext uri="{BB962C8B-B14F-4D97-AF65-F5344CB8AC3E}">
        <p14:creationId xmlns:p14="http://schemas.microsoft.com/office/powerpoint/2010/main" val="1087925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buiten&#10;&#10;Automatisch gegenereerde beschrijving">
            <a:extLst>
              <a:ext uri="{FF2B5EF4-FFF2-40B4-BE49-F238E27FC236}">
                <a16:creationId xmlns:a16="http://schemas.microsoft.com/office/drawing/2014/main" id="{34FE092C-D7C9-4375-BD02-8EE3F22503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8637" y="0"/>
            <a:ext cx="15226573" cy="6858000"/>
          </a:xfrm>
          <a:prstGeom prst="rect">
            <a:avLst/>
          </a:prstGeom>
        </p:spPr>
      </p:pic>
      <p:pic>
        <p:nvPicPr>
          <p:cNvPr id="7172" name="Afbeelding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314" y="4782626"/>
            <a:ext cx="2489778" cy="2075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Afbeelding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0738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C38D390F-D2D1-499A-8DF5-5D0CFDFA9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706" y="3889560"/>
            <a:ext cx="1572771" cy="1786132"/>
          </a:xfrm>
          <a:prstGeom prst="rect">
            <a:avLst/>
          </a:prstGeom>
        </p:spPr>
      </p:pic>
      <p:sp>
        <p:nvSpPr>
          <p:cNvPr id="10" name="Ondertitel 2">
            <a:extLst>
              <a:ext uri="{FF2B5EF4-FFF2-40B4-BE49-F238E27FC236}">
                <a16:creationId xmlns:a16="http://schemas.microsoft.com/office/drawing/2014/main" id="{6EA1DAB6-E6DE-4022-A0E4-A3F545E1A356}"/>
              </a:ext>
            </a:extLst>
          </p:cNvPr>
          <p:cNvSpPr txBox="1">
            <a:spLocks/>
          </p:cNvSpPr>
          <p:nvPr/>
        </p:nvSpPr>
        <p:spPr bwMode="auto">
          <a:xfrm>
            <a:off x="8126655" y="5280249"/>
            <a:ext cx="2153095" cy="125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1pPr>
            <a:lvl2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2pPr>
            <a:lvl3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9pPr>
          </a:lstStyle>
          <a:p>
            <a:pPr eaLnBrk="1" hangingPunct="1">
              <a:spcBef>
                <a:spcPts val="1000"/>
              </a:spcBef>
              <a:buFont typeface="Arial" charset="0"/>
              <a:buNone/>
            </a:pPr>
            <a:r>
              <a:rPr lang="nl-NL" sz="2400" baseline="30000" dirty="0">
                <a:solidFill>
                  <a:srgbClr val="691C6F"/>
                </a:solidFill>
                <a:latin typeface="Verdana" panose="020B0604030504040204" pitchFamily="34" charset="0"/>
                <a:ea typeface="Verdana" panose="020B0604030504040204" pitchFamily="34" charset="0"/>
                <a:cs typeface="Muli" charset="0"/>
              </a:rPr>
              <a:t>“De stroom vluchtelingen is enorm. Mensen staan moe en hongerig aan de grens…”</a:t>
            </a:r>
          </a:p>
        </p:txBody>
      </p:sp>
    </p:spTree>
    <p:extLst>
      <p:ext uri="{BB962C8B-B14F-4D97-AF65-F5344CB8AC3E}">
        <p14:creationId xmlns:p14="http://schemas.microsoft.com/office/powerpoint/2010/main" val="7358841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1DF397D-FC97-4951-9F5F-4368306E36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0295" y="0"/>
            <a:ext cx="15226573" cy="6858000"/>
          </a:xfrm>
          <a:prstGeom prst="rect">
            <a:avLst/>
          </a:prstGeom>
        </p:spPr>
      </p:pic>
      <p:pic>
        <p:nvPicPr>
          <p:cNvPr id="7172" name="Afbeelding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314" y="4782626"/>
            <a:ext cx="2489778" cy="2075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Afbeelding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0738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C38D390F-D2D1-499A-8DF5-5D0CFDFA9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706" y="3889560"/>
            <a:ext cx="1572771" cy="1786132"/>
          </a:xfrm>
          <a:prstGeom prst="rect">
            <a:avLst/>
          </a:prstGeom>
        </p:spPr>
      </p:pic>
      <p:sp>
        <p:nvSpPr>
          <p:cNvPr id="10" name="Ondertitel 2">
            <a:extLst>
              <a:ext uri="{FF2B5EF4-FFF2-40B4-BE49-F238E27FC236}">
                <a16:creationId xmlns:a16="http://schemas.microsoft.com/office/drawing/2014/main" id="{6EA1DAB6-E6DE-4022-A0E4-A3F545E1A356}"/>
              </a:ext>
            </a:extLst>
          </p:cNvPr>
          <p:cNvSpPr txBox="1">
            <a:spLocks/>
          </p:cNvSpPr>
          <p:nvPr/>
        </p:nvSpPr>
        <p:spPr bwMode="auto">
          <a:xfrm>
            <a:off x="8126655" y="5484968"/>
            <a:ext cx="2153095" cy="125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1pPr>
            <a:lvl2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2pPr>
            <a:lvl3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9pPr>
          </a:lstStyle>
          <a:p>
            <a:pPr eaLnBrk="1" hangingPunct="1">
              <a:spcBef>
                <a:spcPts val="1000"/>
              </a:spcBef>
              <a:buFont typeface="Arial" charset="0"/>
              <a:buNone/>
            </a:pPr>
            <a:r>
              <a:rPr lang="nl-NL" sz="2400" baseline="30000" dirty="0">
                <a:solidFill>
                  <a:srgbClr val="691C6F"/>
                </a:solidFill>
                <a:latin typeface="Verdana" panose="020B0604030504040204" pitchFamily="34" charset="0"/>
                <a:ea typeface="Verdana" panose="020B0604030504040204" pitchFamily="34" charset="0"/>
                <a:cs typeface="Muli" charset="0"/>
              </a:rPr>
              <a:t>Vluchtelingen worden voorzien van eten, drinken en onderdak. (grens Moldavië)</a:t>
            </a:r>
          </a:p>
        </p:txBody>
      </p:sp>
    </p:spTree>
    <p:extLst>
      <p:ext uri="{BB962C8B-B14F-4D97-AF65-F5344CB8AC3E}">
        <p14:creationId xmlns:p14="http://schemas.microsoft.com/office/powerpoint/2010/main" val="3103469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9216A"/>
          </a:solidFill>
          <a:ln>
            <a:solidFill>
              <a:srgbClr val="6921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50" name="Titel 1"/>
          <p:cNvSpPr>
            <a:spLocks noGrp="1"/>
          </p:cNvSpPr>
          <p:nvPr>
            <p:ph type="ctrTitle"/>
          </p:nvPr>
        </p:nvSpPr>
        <p:spPr>
          <a:xfrm>
            <a:off x="1045029" y="1397000"/>
            <a:ext cx="10157959" cy="2387600"/>
          </a:xfrm>
        </p:spPr>
        <p:txBody>
          <a:bodyPr>
            <a:normAutofit/>
          </a:bodyPr>
          <a:lstStyle/>
          <a:p>
            <a:pPr eaLnBrk="1" hangingPunct="1"/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Eerste levensbehoeften</a:t>
            </a:r>
          </a:p>
        </p:txBody>
      </p:sp>
      <p:sp>
        <p:nvSpPr>
          <p:cNvPr id="2051" name="Ondertitel 2"/>
          <p:cNvSpPr>
            <a:spLocks noGrp="1"/>
          </p:cNvSpPr>
          <p:nvPr>
            <p:ph type="subTitle" idx="1"/>
          </p:nvPr>
        </p:nvSpPr>
        <p:spPr>
          <a:xfrm>
            <a:off x="3081338" y="4613275"/>
            <a:ext cx="6192837" cy="957263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endParaRPr lang="nl-NL" sz="2800" dirty="0">
              <a:solidFill>
                <a:schemeClr val="bg1"/>
              </a:solidFill>
              <a:latin typeface="Noticia Text" charset="0"/>
              <a:cs typeface="Noticia Text" charset="0"/>
            </a:endParaRPr>
          </a:p>
        </p:txBody>
      </p:sp>
      <p:pic>
        <p:nvPicPr>
          <p:cNvPr id="2052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0738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25" y="293688"/>
            <a:ext cx="429577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Ondertitel 2"/>
          <p:cNvSpPr txBox="1">
            <a:spLocks/>
          </p:cNvSpPr>
          <p:nvPr/>
        </p:nvSpPr>
        <p:spPr bwMode="auto">
          <a:xfrm>
            <a:off x="4603750" y="1035050"/>
            <a:ext cx="28892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1pPr>
            <a:lvl2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2pPr>
            <a:lvl3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nl-NL" b="1" baseline="30000" dirty="0">
                <a:solidFill>
                  <a:srgbClr val="69216A"/>
                </a:solidFill>
                <a:latin typeface="Noticia Text" charset="0"/>
                <a:cs typeface="Noticia Text" charset="0"/>
              </a:rPr>
              <a:t>Kom over en help</a:t>
            </a:r>
            <a:endParaRPr lang="nl-NL" b="1" dirty="0">
              <a:solidFill>
                <a:srgbClr val="69216A"/>
              </a:solidFill>
              <a:latin typeface="Noticia Text" charset="0"/>
              <a:cs typeface="Noticia Text" charset="0"/>
            </a:endParaRPr>
          </a:p>
        </p:txBody>
      </p:sp>
      <p:pic>
        <p:nvPicPr>
          <p:cNvPr id="2055" name="Afbeelding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425" y="4048125"/>
            <a:ext cx="6407150" cy="4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Afbeelding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188" y="-1528763"/>
            <a:ext cx="4927600" cy="3276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6151C842-135B-42A7-8E09-AB38F4EF6C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229" y="-384993"/>
            <a:ext cx="1572771" cy="178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346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9216A"/>
          </a:solidFill>
          <a:ln>
            <a:solidFill>
              <a:srgbClr val="6921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50" name="Titel 1"/>
          <p:cNvSpPr>
            <a:spLocks noGrp="1"/>
          </p:cNvSpPr>
          <p:nvPr>
            <p:ph type="ctrTitle"/>
          </p:nvPr>
        </p:nvSpPr>
        <p:spPr>
          <a:xfrm>
            <a:off x="1045029" y="1397000"/>
            <a:ext cx="10157959" cy="2387600"/>
          </a:xfrm>
        </p:spPr>
        <p:txBody>
          <a:bodyPr>
            <a:normAutofit/>
          </a:bodyPr>
          <a:lstStyle/>
          <a:p>
            <a:pPr eaLnBrk="1" hangingPunct="1"/>
            <a:r>
              <a:rPr lang="nl-NL" sz="7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Waar werken wij?</a:t>
            </a:r>
          </a:p>
        </p:txBody>
      </p:sp>
      <p:sp>
        <p:nvSpPr>
          <p:cNvPr id="2051" name="Ondertitel 2"/>
          <p:cNvSpPr>
            <a:spLocks noGrp="1"/>
          </p:cNvSpPr>
          <p:nvPr>
            <p:ph type="subTitle" idx="1"/>
          </p:nvPr>
        </p:nvSpPr>
        <p:spPr>
          <a:xfrm>
            <a:off x="3081338" y="4613275"/>
            <a:ext cx="6192837" cy="957263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endParaRPr lang="nl-NL" sz="2800" dirty="0">
              <a:solidFill>
                <a:schemeClr val="bg1"/>
              </a:solidFill>
              <a:latin typeface="Noticia Text" charset="0"/>
              <a:cs typeface="Noticia Text" charset="0"/>
            </a:endParaRPr>
          </a:p>
        </p:txBody>
      </p:sp>
      <p:pic>
        <p:nvPicPr>
          <p:cNvPr id="2052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0738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25" y="293688"/>
            <a:ext cx="429577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Ondertitel 2"/>
          <p:cNvSpPr txBox="1">
            <a:spLocks/>
          </p:cNvSpPr>
          <p:nvPr/>
        </p:nvSpPr>
        <p:spPr bwMode="auto">
          <a:xfrm>
            <a:off x="4603750" y="1035050"/>
            <a:ext cx="28892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1pPr>
            <a:lvl2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2pPr>
            <a:lvl3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nl-NL" b="1" baseline="30000" dirty="0">
                <a:solidFill>
                  <a:srgbClr val="69216A"/>
                </a:solidFill>
                <a:latin typeface="Noticia Text" charset="0"/>
                <a:cs typeface="Noticia Text" charset="0"/>
              </a:rPr>
              <a:t>Kom over en help</a:t>
            </a:r>
            <a:endParaRPr lang="nl-NL" b="1" dirty="0">
              <a:solidFill>
                <a:srgbClr val="69216A"/>
              </a:solidFill>
              <a:latin typeface="Noticia Text" charset="0"/>
              <a:cs typeface="Noticia Text" charset="0"/>
            </a:endParaRPr>
          </a:p>
        </p:txBody>
      </p:sp>
      <p:pic>
        <p:nvPicPr>
          <p:cNvPr id="2055" name="Afbeelding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425" y="4048125"/>
            <a:ext cx="6407150" cy="4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Afbeelding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188" y="-1528763"/>
            <a:ext cx="4927600" cy="3276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27873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persoon, militair uniform, gekleed&#10;&#10;Automatisch gegenereerde beschrijving">
            <a:extLst>
              <a:ext uri="{FF2B5EF4-FFF2-40B4-BE49-F238E27FC236}">
                <a16:creationId xmlns:a16="http://schemas.microsoft.com/office/drawing/2014/main" id="{860644F7-6D5A-4CB8-BEFC-B01D470052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00664"/>
            <a:ext cx="12192000" cy="9144000"/>
          </a:xfrm>
          <a:prstGeom prst="rect">
            <a:avLst/>
          </a:prstGeom>
        </p:spPr>
      </p:pic>
      <p:pic>
        <p:nvPicPr>
          <p:cNvPr id="7172" name="Afbeelding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314" y="4782626"/>
            <a:ext cx="2489778" cy="2075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Afbeelding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0738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C38D390F-D2D1-499A-8DF5-5D0CFDFA9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706" y="3889560"/>
            <a:ext cx="1572771" cy="1786132"/>
          </a:xfrm>
          <a:prstGeom prst="rect">
            <a:avLst/>
          </a:prstGeom>
        </p:spPr>
      </p:pic>
      <p:sp>
        <p:nvSpPr>
          <p:cNvPr id="11" name="Ondertitel 2">
            <a:extLst>
              <a:ext uri="{FF2B5EF4-FFF2-40B4-BE49-F238E27FC236}">
                <a16:creationId xmlns:a16="http://schemas.microsoft.com/office/drawing/2014/main" id="{E48E61E2-D634-417E-9BBE-756825E281B5}"/>
              </a:ext>
            </a:extLst>
          </p:cNvPr>
          <p:cNvSpPr txBox="1">
            <a:spLocks/>
          </p:cNvSpPr>
          <p:nvPr/>
        </p:nvSpPr>
        <p:spPr bwMode="auto">
          <a:xfrm>
            <a:off x="8126655" y="5484968"/>
            <a:ext cx="2215830" cy="125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1pPr>
            <a:lvl2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2pPr>
            <a:lvl3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9pPr>
          </a:lstStyle>
          <a:p>
            <a:pPr eaLnBrk="1" hangingPunct="1">
              <a:spcBef>
                <a:spcPts val="1000"/>
              </a:spcBef>
              <a:buFont typeface="Arial" charset="0"/>
              <a:buNone/>
            </a:pPr>
            <a:r>
              <a:rPr lang="nl-NL" sz="2400" baseline="30000" dirty="0">
                <a:solidFill>
                  <a:srgbClr val="691C6F"/>
                </a:solidFill>
                <a:latin typeface="Verdana" panose="020B0604030504040204" pitchFamily="34" charset="0"/>
                <a:ea typeface="Verdana" panose="020B0604030504040204" pitchFamily="34" charset="0"/>
                <a:cs typeface="Muli" charset="0"/>
              </a:rPr>
              <a:t>Voedseltransporten onderweg naar de hoofdstad Kiev. Samenwerking met </a:t>
            </a:r>
            <a:r>
              <a:rPr lang="nl-NL" sz="2400" baseline="30000">
                <a:solidFill>
                  <a:srgbClr val="691C6F"/>
                </a:solidFill>
                <a:latin typeface="Verdana" panose="020B0604030504040204" pitchFamily="34" charset="0"/>
                <a:ea typeface="Verdana" panose="020B0604030504040204" pitchFamily="34" charset="0"/>
                <a:cs typeface="Muli" charset="0"/>
              </a:rPr>
              <a:t>lokale boeren.</a:t>
            </a:r>
            <a:endParaRPr lang="nl-NL" sz="2400" baseline="30000" dirty="0">
              <a:solidFill>
                <a:srgbClr val="691C6F"/>
              </a:solidFill>
              <a:latin typeface="Verdana" panose="020B0604030504040204" pitchFamily="34" charset="0"/>
              <a:ea typeface="Verdana" panose="020B0604030504040204" pitchFamily="34" charset="0"/>
              <a:cs typeface="Mul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4498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binnen, klein&#10;&#10;Automatisch gegenereerde beschrijving">
            <a:extLst>
              <a:ext uri="{FF2B5EF4-FFF2-40B4-BE49-F238E27FC236}">
                <a16:creationId xmlns:a16="http://schemas.microsoft.com/office/drawing/2014/main" id="{FBA7722E-A2E5-466C-AB51-B801B0F507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53153"/>
          </a:xfrm>
          <a:prstGeom prst="rect">
            <a:avLst/>
          </a:prstGeom>
        </p:spPr>
      </p:pic>
      <p:pic>
        <p:nvPicPr>
          <p:cNvPr id="7172" name="Afbeelding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314" y="4782626"/>
            <a:ext cx="2489778" cy="2075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Afbeelding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0738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C38D390F-D2D1-499A-8DF5-5D0CFDFA9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706" y="3889560"/>
            <a:ext cx="1572771" cy="1786132"/>
          </a:xfrm>
          <a:prstGeom prst="rect">
            <a:avLst/>
          </a:prstGeom>
        </p:spPr>
      </p:pic>
      <p:sp>
        <p:nvSpPr>
          <p:cNvPr id="11" name="Ondertitel 2">
            <a:extLst>
              <a:ext uri="{FF2B5EF4-FFF2-40B4-BE49-F238E27FC236}">
                <a16:creationId xmlns:a16="http://schemas.microsoft.com/office/drawing/2014/main" id="{E48E61E2-D634-417E-9BBE-756825E281B5}"/>
              </a:ext>
            </a:extLst>
          </p:cNvPr>
          <p:cNvSpPr txBox="1">
            <a:spLocks/>
          </p:cNvSpPr>
          <p:nvPr/>
        </p:nvSpPr>
        <p:spPr bwMode="auto">
          <a:xfrm>
            <a:off x="8126655" y="5484968"/>
            <a:ext cx="2153095" cy="125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1pPr>
            <a:lvl2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2pPr>
            <a:lvl3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9pPr>
          </a:lstStyle>
          <a:p>
            <a:pPr eaLnBrk="1" hangingPunct="1">
              <a:spcBef>
                <a:spcPts val="1000"/>
              </a:spcBef>
              <a:buFont typeface="Arial" charset="0"/>
              <a:buNone/>
            </a:pPr>
            <a:r>
              <a:rPr lang="nl-NL" sz="2400" baseline="30000" dirty="0">
                <a:solidFill>
                  <a:srgbClr val="691C6F"/>
                </a:solidFill>
                <a:latin typeface="Verdana" panose="020B0604030504040204" pitchFamily="34" charset="0"/>
                <a:ea typeface="Verdana" panose="020B0604030504040204" pitchFamily="34" charset="0"/>
                <a:cs typeface="Muli" charset="0"/>
              </a:rPr>
              <a:t>“We proberen op alle mogelijke manieren te helpen.”</a:t>
            </a:r>
          </a:p>
        </p:txBody>
      </p:sp>
    </p:spTree>
    <p:extLst>
      <p:ext uri="{BB962C8B-B14F-4D97-AF65-F5344CB8AC3E}">
        <p14:creationId xmlns:p14="http://schemas.microsoft.com/office/powerpoint/2010/main" val="7823649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persoon, buiten&#10;&#10;Automatisch gegenereerde beschrijving">
            <a:extLst>
              <a:ext uri="{FF2B5EF4-FFF2-40B4-BE49-F238E27FC236}">
                <a16:creationId xmlns:a16="http://schemas.microsoft.com/office/drawing/2014/main" id="{831A2AB0-EA49-4339-B4D2-42C3DE1C5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0" cy="9153153"/>
          </a:xfrm>
          <a:prstGeom prst="rect">
            <a:avLst/>
          </a:prstGeom>
        </p:spPr>
      </p:pic>
      <p:pic>
        <p:nvPicPr>
          <p:cNvPr id="7172" name="Afbeelding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314" y="4782626"/>
            <a:ext cx="2489778" cy="2075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Afbeelding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0738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C38D390F-D2D1-499A-8DF5-5D0CFDFA9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706" y="3889560"/>
            <a:ext cx="1572771" cy="1786132"/>
          </a:xfrm>
          <a:prstGeom prst="rect">
            <a:avLst/>
          </a:prstGeom>
        </p:spPr>
      </p:pic>
      <p:sp>
        <p:nvSpPr>
          <p:cNvPr id="9" name="Ondertitel 2">
            <a:extLst>
              <a:ext uri="{FF2B5EF4-FFF2-40B4-BE49-F238E27FC236}">
                <a16:creationId xmlns:a16="http://schemas.microsoft.com/office/drawing/2014/main" id="{A5D6385D-0141-480D-8D8A-4C31D6AA96A4}"/>
              </a:ext>
            </a:extLst>
          </p:cNvPr>
          <p:cNvSpPr txBox="1">
            <a:spLocks/>
          </p:cNvSpPr>
          <p:nvPr/>
        </p:nvSpPr>
        <p:spPr bwMode="auto">
          <a:xfrm>
            <a:off x="8126655" y="5484968"/>
            <a:ext cx="2153095" cy="125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1pPr>
            <a:lvl2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2pPr>
            <a:lvl3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9pPr>
          </a:lstStyle>
          <a:p>
            <a:pPr eaLnBrk="1" hangingPunct="1">
              <a:spcBef>
                <a:spcPts val="1000"/>
              </a:spcBef>
              <a:buFont typeface="Arial" charset="0"/>
              <a:buNone/>
            </a:pPr>
            <a:r>
              <a:rPr lang="nl-NL" sz="2400" baseline="30000" dirty="0">
                <a:solidFill>
                  <a:srgbClr val="691C6F"/>
                </a:solidFill>
                <a:latin typeface="Verdana" panose="020B0604030504040204" pitchFamily="34" charset="0"/>
                <a:ea typeface="Verdana" panose="020B0604030504040204" pitchFamily="34" charset="0"/>
                <a:cs typeface="Muli" charset="0"/>
              </a:rPr>
              <a:t>“We delen eten uit aan gezinnen die in kwetsbare omstandigheden leven.”</a:t>
            </a:r>
          </a:p>
        </p:txBody>
      </p:sp>
    </p:spTree>
    <p:extLst>
      <p:ext uri="{BB962C8B-B14F-4D97-AF65-F5344CB8AC3E}">
        <p14:creationId xmlns:p14="http://schemas.microsoft.com/office/powerpoint/2010/main" val="23058488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buiten, grond&#10;&#10;Automatisch gegenereerde beschrijving">
            <a:extLst>
              <a:ext uri="{FF2B5EF4-FFF2-40B4-BE49-F238E27FC236}">
                <a16:creationId xmlns:a16="http://schemas.microsoft.com/office/drawing/2014/main" id="{E6F3FA28-9573-464C-B917-6391B6BAD5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9600"/>
            <a:ext cx="12192000" cy="9144000"/>
          </a:xfrm>
          <a:prstGeom prst="rect">
            <a:avLst/>
          </a:prstGeom>
        </p:spPr>
      </p:pic>
      <p:pic>
        <p:nvPicPr>
          <p:cNvPr id="7172" name="Afbeelding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314" y="4782626"/>
            <a:ext cx="2489778" cy="2075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Afbeelding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0738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C38D390F-D2D1-499A-8DF5-5D0CFDFA9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706" y="3889560"/>
            <a:ext cx="1572771" cy="1786132"/>
          </a:xfrm>
          <a:prstGeom prst="rect">
            <a:avLst/>
          </a:prstGeom>
        </p:spPr>
      </p:pic>
      <p:sp>
        <p:nvSpPr>
          <p:cNvPr id="9" name="Ondertitel 2">
            <a:extLst>
              <a:ext uri="{FF2B5EF4-FFF2-40B4-BE49-F238E27FC236}">
                <a16:creationId xmlns:a16="http://schemas.microsoft.com/office/drawing/2014/main" id="{A5D6385D-0141-480D-8D8A-4C31D6AA96A4}"/>
              </a:ext>
            </a:extLst>
          </p:cNvPr>
          <p:cNvSpPr txBox="1">
            <a:spLocks/>
          </p:cNvSpPr>
          <p:nvPr/>
        </p:nvSpPr>
        <p:spPr bwMode="auto">
          <a:xfrm>
            <a:off x="8126655" y="5484968"/>
            <a:ext cx="2153095" cy="125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1pPr>
            <a:lvl2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2pPr>
            <a:lvl3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9pPr>
          </a:lstStyle>
          <a:p>
            <a:pPr eaLnBrk="1" hangingPunct="1">
              <a:spcBef>
                <a:spcPts val="1000"/>
              </a:spcBef>
              <a:buFont typeface="Arial" charset="0"/>
              <a:buNone/>
            </a:pPr>
            <a:r>
              <a:rPr lang="nl-NL" sz="2400" baseline="30000" dirty="0">
                <a:solidFill>
                  <a:srgbClr val="691C6F"/>
                </a:solidFill>
                <a:latin typeface="Verdana" panose="020B0604030504040204" pitchFamily="34" charset="0"/>
                <a:ea typeface="Verdana" panose="020B0604030504040204" pitchFamily="34" charset="0"/>
                <a:cs typeface="Muli" charset="0"/>
              </a:rPr>
              <a:t>“Inmiddels delen we iedere dag brood en soep uit. Er is enorme behoefte aan”. </a:t>
            </a:r>
          </a:p>
        </p:txBody>
      </p:sp>
    </p:spTree>
    <p:extLst>
      <p:ext uri="{BB962C8B-B14F-4D97-AF65-F5344CB8AC3E}">
        <p14:creationId xmlns:p14="http://schemas.microsoft.com/office/powerpoint/2010/main" val="1095539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9216A"/>
          </a:solidFill>
          <a:ln>
            <a:solidFill>
              <a:srgbClr val="6921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50" name="Titel 1"/>
          <p:cNvSpPr>
            <a:spLocks noGrp="1"/>
          </p:cNvSpPr>
          <p:nvPr>
            <p:ph type="ctrTitle"/>
          </p:nvPr>
        </p:nvSpPr>
        <p:spPr>
          <a:xfrm>
            <a:off x="1045029" y="1397000"/>
            <a:ext cx="10157959" cy="2387600"/>
          </a:xfrm>
        </p:spPr>
        <p:txBody>
          <a:bodyPr>
            <a:normAutofit/>
          </a:bodyPr>
          <a:lstStyle/>
          <a:p>
            <a:pPr eaLnBrk="1" hangingPunct="1"/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Geroepen om te dienen</a:t>
            </a:r>
          </a:p>
        </p:txBody>
      </p:sp>
      <p:sp>
        <p:nvSpPr>
          <p:cNvPr id="2051" name="Ondertitel 2"/>
          <p:cNvSpPr>
            <a:spLocks noGrp="1"/>
          </p:cNvSpPr>
          <p:nvPr>
            <p:ph type="subTitle" idx="1"/>
          </p:nvPr>
        </p:nvSpPr>
        <p:spPr>
          <a:xfrm>
            <a:off x="3081338" y="4613275"/>
            <a:ext cx="6192837" cy="957263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endParaRPr lang="nl-NL" sz="2800" dirty="0">
              <a:solidFill>
                <a:schemeClr val="bg1"/>
              </a:solidFill>
              <a:latin typeface="Noticia Text" charset="0"/>
              <a:cs typeface="Noticia Text" charset="0"/>
            </a:endParaRPr>
          </a:p>
        </p:txBody>
      </p:sp>
      <p:pic>
        <p:nvPicPr>
          <p:cNvPr id="2052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0738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25" y="293688"/>
            <a:ext cx="429577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Ondertitel 2"/>
          <p:cNvSpPr txBox="1">
            <a:spLocks/>
          </p:cNvSpPr>
          <p:nvPr/>
        </p:nvSpPr>
        <p:spPr bwMode="auto">
          <a:xfrm>
            <a:off x="4603750" y="1035050"/>
            <a:ext cx="28892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1pPr>
            <a:lvl2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2pPr>
            <a:lvl3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nl-NL" b="1" baseline="30000" dirty="0">
                <a:solidFill>
                  <a:srgbClr val="69216A"/>
                </a:solidFill>
                <a:latin typeface="Noticia Text" charset="0"/>
                <a:cs typeface="Noticia Text" charset="0"/>
              </a:rPr>
              <a:t>Kom over en help</a:t>
            </a:r>
            <a:endParaRPr lang="nl-NL" b="1" dirty="0">
              <a:solidFill>
                <a:srgbClr val="69216A"/>
              </a:solidFill>
              <a:latin typeface="Noticia Text" charset="0"/>
              <a:cs typeface="Noticia Text" charset="0"/>
            </a:endParaRPr>
          </a:p>
        </p:txBody>
      </p:sp>
      <p:pic>
        <p:nvPicPr>
          <p:cNvPr id="2055" name="Afbeelding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425" y="4048125"/>
            <a:ext cx="6407150" cy="4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Afbeelding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188" y="-1528763"/>
            <a:ext cx="4927600" cy="3276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4143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100660-8034-4A30-BD96-44D4F83E1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Onlinemedia 3" title="Zingen in de schuilkelder">
            <a:hlinkClick r:id="" action="ppaction://media"/>
            <a:extLst>
              <a:ext uri="{FF2B5EF4-FFF2-40B4-BE49-F238E27FC236}">
                <a16:creationId xmlns:a16="http://schemas.microsoft.com/office/drawing/2014/main" id="{6BA6E19E-2DA5-48B1-A6D9-7E46FBAD2794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917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61" y="-23438"/>
            <a:ext cx="10415366" cy="6943577"/>
          </a:xfrm>
          <a:prstGeom prst="rect">
            <a:avLst/>
          </a:prstGeom>
        </p:spPr>
      </p:pic>
      <p:pic>
        <p:nvPicPr>
          <p:cNvPr id="8195" name="Afbeelding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695534">
            <a:off x="6013450" y="5621338"/>
            <a:ext cx="3476625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Afbeelding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695534">
            <a:off x="6013450" y="-165100"/>
            <a:ext cx="3476626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Afbeelding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948" y="-192088"/>
            <a:ext cx="6122987" cy="7169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Afbeelding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0738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Afbeelding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188" y="809625"/>
            <a:ext cx="4656137" cy="4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Afbeelding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237" y="692150"/>
            <a:ext cx="4322763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Afbeelding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3438" y="-1219200"/>
            <a:ext cx="3810000" cy="318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4" name="Ondertitel 2"/>
          <p:cNvSpPr txBox="1">
            <a:spLocks/>
          </p:cNvSpPr>
          <p:nvPr/>
        </p:nvSpPr>
        <p:spPr bwMode="auto">
          <a:xfrm>
            <a:off x="7987193" y="2049301"/>
            <a:ext cx="4262437" cy="4803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1pPr>
            <a:lvl2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2pPr>
            <a:lvl3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nl-NL" sz="2000" baseline="30000" dirty="0">
              <a:solidFill>
                <a:srgbClr val="69216A"/>
              </a:solidFill>
              <a:latin typeface="Georgia" charset="0"/>
              <a:cs typeface="Georgia" charset="0"/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nl-NL" sz="2000" baseline="30000" dirty="0">
              <a:solidFill>
                <a:srgbClr val="69216A"/>
              </a:solidFill>
              <a:latin typeface="Georgia" charset="0"/>
              <a:cs typeface="Georgia" charset="0"/>
            </a:endParaRPr>
          </a:p>
        </p:txBody>
      </p:sp>
      <p:sp>
        <p:nvSpPr>
          <p:cNvPr id="18" name="Ondertitel 2">
            <a:extLst>
              <a:ext uri="{FF2B5EF4-FFF2-40B4-BE49-F238E27FC236}">
                <a16:creationId xmlns:a16="http://schemas.microsoft.com/office/drawing/2014/main" id="{8134B1DF-6EFC-4099-8CBF-F8D5F6400491}"/>
              </a:ext>
            </a:extLst>
          </p:cNvPr>
          <p:cNvSpPr txBox="1">
            <a:spLocks/>
          </p:cNvSpPr>
          <p:nvPr/>
        </p:nvSpPr>
        <p:spPr bwMode="auto">
          <a:xfrm>
            <a:off x="8159751" y="1419503"/>
            <a:ext cx="2833687" cy="52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1pPr>
            <a:lvl2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2pPr>
            <a:lvl3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nl-NL" sz="2400" b="1" baseline="30000" dirty="0">
                <a:solidFill>
                  <a:srgbClr val="69216A"/>
                </a:solidFill>
                <a:latin typeface="Georgia" charset="0"/>
                <a:cs typeface="Georgia" charset="0"/>
              </a:rPr>
              <a:t>Waar werken wij?</a:t>
            </a:r>
            <a:endParaRPr lang="nl-NL" sz="2400" b="1" dirty="0">
              <a:solidFill>
                <a:srgbClr val="69216A"/>
              </a:solidFill>
              <a:latin typeface="Georgia" charset="0"/>
              <a:cs typeface="Georgia" charset="0"/>
            </a:endParaRPr>
          </a:p>
        </p:txBody>
      </p:sp>
      <p:pic>
        <p:nvPicPr>
          <p:cNvPr id="2050" name="Picture 2" descr="https://komoverenhelp.hayonademo.nl/wp-content/uploads/2020/06/vlag-moldavi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102" y="3783969"/>
            <a:ext cx="1800000" cy="1041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komoverenhelp.hayonademo.nl/wp-content/uploads/2020/09/vlag-armeni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9585" y="2159984"/>
            <a:ext cx="216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komoverenhelp.hayonademo.nl/wp-content/uploads/2020/09/vlag-georgi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289" y="3601629"/>
            <a:ext cx="1800000" cy="12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komoverenhelp.hayonademo.nl/wp-content/uploads/2020/09/vlag-albanie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456" y="2179216"/>
            <a:ext cx="216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komoverenhelp.hayonademo.nl/wp-content/uploads/2020/09/vlag-oekraine-1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585" y="5018405"/>
            <a:ext cx="1800000" cy="12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komoverenhelp.hayonademo.nl/wp-content/uploads/2020/09/vlak-oezbekistan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9585" y="5271664"/>
            <a:ext cx="18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Afbeelding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5195">
            <a:off x="7924037" y="3036026"/>
            <a:ext cx="1469736" cy="531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Afbeelding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5195">
            <a:off x="7977375" y="4531663"/>
            <a:ext cx="1469736" cy="531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Afbeelding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5195">
            <a:off x="7972587" y="5931478"/>
            <a:ext cx="1469736" cy="531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Afbeelding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5195">
            <a:off x="10117234" y="3025839"/>
            <a:ext cx="1469736" cy="531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Afbeelding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5195">
            <a:off x="10154717" y="4520870"/>
            <a:ext cx="1469736" cy="531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Afbeelding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5195">
            <a:off x="10117233" y="5949999"/>
            <a:ext cx="1469736" cy="531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Ondertitel 2">
            <a:extLst>
              <a:ext uri="{FF2B5EF4-FFF2-40B4-BE49-F238E27FC236}">
                <a16:creationId xmlns:a16="http://schemas.microsoft.com/office/drawing/2014/main" id="{8134B1DF-6EFC-4099-8CBF-F8D5F6400491}"/>
              </a:ext>
            </a:extLst>
          </p:cNvPr>
          <p:cNvSpPr txBox="1">
            <a:spLocks/>
          </p:cNvSpPr>
          <p:nvPr/>
        </p:nvSpPr>
        <p:spPr bwMode="auto">
          <a:xfrm rot="21198173">
            <a:off x="8021131" y="3205999"/>
            <a:ext cx="1358382" cy="141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1pPr>
            <a:lvl2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2pPr>
            <a:lvl3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nl-NL" sz="1200" b="1" baseline="30000" dirty="0">
                <a:solidFill>
                  <a:srgbClr val="69216A"/>
                </a:solidFill>
                <a:latin typeface="Georgia" charset="0"/>
                <a:cs typeface="Georgia" charset="0"/>
              </a:rPr>
              <a:t>Albanië</a:t>
            </a:r>
            <a:endParaRPr lang="nl-NL" sz="1200" b="1" dirty="0">
              <a:solidFill>
                <a:srgbClr val="69216A"/>
              </a:solidFill>
              <a:latin typeface="Georgia" charset="0"/>
              <a:cs typeface="Georgia" charset="0"/>
            </a:endParaRPr>
          </a:p>
        </p:txBody>
      </p:sp>
      <p:sp>
        <p:nvSpPr>
          <p:cNvPr id="26" name="Ondertitel 2">
            <a:extLst>
              <a:ext uri="{FF2B5EF4-FFF2-40B4-BE49-F238E27FC236}">
                <a16:creationId xmlns:a16="http://schemas.microsoft.com/office/drawing/2014/main" id="{8134B1DF-6EFC-4099-8CBF-F8D5F6400491}"/>
              </a:ext>
            </a:extLst>
          </p:cNvPr>
          <p:cNvSpPr txBox="1">
            <a:spLocks/>
          </p:cNvSpPr>
          <p:nvPr/>
        </p:nvSpPr>
        <p:spPr bwMode="auto">
          <a:xfrm rot="21198173">
            <a:off x="10210394" y="3194612"/>
            <a:ext cx="1358382" cy="141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1pPr>
            <a:lvl2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2pPr>
            <a:lvl3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nl-NL" sz="1200" b="1" baseline="30000" dirty="0">
                <a:solidFill>
                  <a:srgbClr val="69216A"/>
                </a:solidFill>
                <a:latin typeface="Georgia" charset="0"/>
                <a:cs typeface="Georgia" charset="0"/>
              </a:rPr>
              <a:t>Armenië</a:t>
            </a:r>
            <a:endParaRPr lang="nl-NL" sz="1200" b="1" dirty="0">
              <a:solidFill>
                <a:srgbClr val="69216A"/>
              </a:solidFill>
              <a:latin typeface="Georgia" charset="0"/>
              <a:cs typeface="Georgia" charset="0"/>
            </a:endParaRPr>
          </a:p>
        </p:txBody>
      </p:sp>
      <p:sp>
        <p:nvSpPr>
          <p:cNvPr id="27" name="Ondertitel 2">
            <a:extLst>
              <a:ext uri="{FF2B5EF4-FFF2-40B4-BE49-F238E27FC236}">
                <a16:creationId xmlns:a16="http://schemas.microsoft.com/office/drawing/2014/main" id="{8134B1DF-6EFC-4099-8CBF-F8D5F6400491}"/>
              </a:ext>
            </a:extLst>
          </p:cNvPr>
          <p:cNvSpPr txBox="1">
            <a:spLocks/>
          </p:cNvSpPr>
          <p:nvPr/>
        </p:nvSpPr>
        <p:spPr bwMode="auto">
          <a:xfrm rot="21198173">
            <a:off x="8075614" y="4700828"/>
            <a:ext cx="1358382" cy="141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1pPr>
            <a:lvl2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2pPr>
            <a:lvl3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nl-NL" sz="1200" b="1" baseline="30000" dirty="0">
                <a:solidFill>
                  <a:srgbClr val="69216A"/>
                </a:solidFill>
                <a:latin typeface="Georgia" charset="0"/>
                <a:cs typeface="Georgia" charset="0"/>
              </a:rPr>
              <a:t>Georgië</a:t>
            </a:r>
            <a:endParaRPr lang="nl-NL" sz="1200" b="1" dirty="0">
              <a:solidFill>
                <a:srgbClr val="69216A"/>
              </a:solidFill>
              <a:latin typeface="Georgia" charset="0"/>
              <a:cs typeface="Georgia" charset="0"/>
            </a:endParaRPr>
          </a:p>
        </p:txBody>
      </p:sp>
      <p:sp>
        <p:nvSpPr>
          <p:cNvPr id="28" name="Ondertitel 2">
            <a:extLst>
              <a:ext uri="{FF2B5EF4-FFF2-40B4-BE49-F238E27FC236}">
                <a16:creationId xmlns:a16="http://schemas.microsoft.com/office/drawing/2014/main" id="{8134B1DF-6EFC-4099-8CBF-F8D5F6400491}"/>
              </a:ext>
            </a:extLst>
          </p:cNvPr>
          <p:cNvSpPr txBox="1">
            <a:spLocks/>
          </p:cNvSpPr>
          <p:nvPr/>
        </p:nvSpPr>
        <p:spPr bwMode="auto">
          <a:xfrm rot="21198173">
            <a:off x="10260687" y="4686519"/>
            <a:ext cx="1358382" cy="141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1pPr>
            <a:lvl2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2pPr>
            <a:lvl3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nl-NL" sz="1200" b="1" baseline="30000" dirty="0">
                <a:solidFill>
                  <a:srgbClr val="69216A"/>
                </a:solidFill>
                <a:latin typeface="Georgia" charset="0"/>
                <a:cs typeface="Georgia" charset="0"/>
              </a:rPr>
              <a:t>Moldavië</a:t>
            </a:r>
            <a:endParaRPr lang="nl-NL" sz="1200" b="1" dirty="0">
              <a:solidFill>
                <a:srgbClr val="69216A"/>
              </a:solidFill>
              <a:latin typeface="Georgia" charset="0"/>
              <a:cs typeface="Georgia" charset="0"/>
            </a:endParaRPr>
          </a:p>
        </p:txBody>
      </p:sp>
      <p:sp>
        <p:nvSpPr>
          <p:cNvPr id="29" name="Ondertitel 2">
            <a:extLst>
              <a:ext uri="{FF2B5EF4-FFF2-40B4-BE49-F238E27FC236}">
                <a16:creationId xmlns:a16="http://schemas.microsoft.com/office/drawing/2014/main" id="{8134B1DF-6EFC-4099-8CBF-F8D5F6400491}"/>
              </a:ext>
            </a:extLst>
          </p:cNvPr>
          <p:cNvSpPr txBox="1">
            <a:spLocks/>
          </p:cNvSpPr>
          <p:nvPr/>
        </p:nvSpPr>
        <p:spPr bwMode="auto">
          <a:xfrm rot="21198173">
            <a:off x="8084797" y="6108686"/>
            <a:ext cx="1358382" cy="141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1pPr>
            <a:lvl2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2pPr>
            <a:lvl3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nl-NL" sz="1200" b="1" baseline="30000" dirty="0">
                <a:solidFill>
                  <a:srgbClr val="69216A"/>
                </a:solidFill>
                <a:latin typeface="Georgia" charset="0"/>
                <a:cs typeface="Georgia" charset="0"/>
              </a:rPr>
              <a:t>Oekraïne</a:t>
            </a:r>
            <a:endParaRPr lang="nl-NL" sz="1200" b="1" dirty="0">
              <a:solidFill>
                <a:srgbClr val="69216A"/>
              </a:solidFill>
              <a:latin typeface="Georgia" charset="0"/>
              <a:cs typeface="Georgia" charset="0"/>
            </a:endParaRPr>
          </a:p>
        </p:txBody>
      </p:sp>
      <p:sp>
        <p:nvSpPr>
          <p:cNvPr id="30" name="Ondertitel 2">
            <a:extLst>
              <a:ext uri="{FF2B5EF4-FFF2-40B4-BE49-F238E27FC236}">
                <a16:creationId xmlns:a16="http://schemas.microsoft.com/office/drawing/2014/main" id="{8134B1DF-6EFC-4099-8CBF-F8D5F6400491}"/>
              </a:ext>
            </a:extLst>
          </p:cNvPr>
          <p:cNvSpPr txBox="1">
            <a:spLocks/>
          </p:cNvSpPr>
          <p:nvPr/>
        </p:nvSpPr>
        <p:spPr bwMode="auto">
          <a:xfrm rot="21198173">
            <a:off x="10226579" y="6120548"/>
            <a:ext cx="1358382" cy="141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1pPr>
            <a:lvl2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2pPr>
            <a:lvl3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nl-NL" sz="1200" b="1" baseline="30000" dirty="0">
                <a:solidFill>
                  <a:srgbClr val="69216A"/>
                </a:solidFill>
                <a:latin typeface="Georgia" charset="0"/>
                <a:cs typeface="Georgia" charset="0"/>
              </a:rPr>
              <a:t>Oezbekistan</a:t>
            </a:r>
            <a:endParaRPr lang="nl-NL" sz="1200" b="1" dirty="0">
              <a:solidFill>
                <a:srgbClr val="69216A"/>
              </a:solidFill>
              <a:latin typeface="Georgia" charset="0"/>
              <a:cs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161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9216A"/>
          </a:solidFill>
          <a:ln>
            <a:solidFill>
              <a:srgbClr val="6921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50" name="Titel 1"/>
          <p:cNvSpPr>
            <a:spLocks noGrp="1"/>
          </p:cNvSpPr>
          <p:nvPr>
            <p:ph type="ctrTitle"/>
          </p:nvPr>
        </p:nvSpPr>
        <p:spPr>
          <a:xfrm>
            <a:off x="1045029" y="1397000"/>
            <a:ext cx="10157959" cy="2387600"/>
          </a:xfrm>
        </p:spPr>
        <p:txBody>
          <a:bodyPr>
            <a:normAutofit/>
          </a:bodyPr>
          <a:lstStyle/>
          <a:p>
            <a:pPr eaLnBrk="1" hangingPunct="1"/>
            <a:r>
              <a:rPr lang="nl-NL" sz="7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 doen wij?</a:t>
            </a:r>
          </a:p>
        </p:txBody>
      </p:sp>
      <p:sp>
        <p:nvSpPr>
          <p:cNvPr id="2051" name="Ondertitel 2"/>
          <p:cNvSpPr>
            <a:spLocks noGrp="1"/>
          </p:cNvSpPr>
          <p:nvPr>
            <p:ph type="subTitle" idx="1"/>
          </p:nvPr>
        </p:nvSpPr>
        <p:spPr>
          <a:xfrm>
            <a:off x="3081338" y="4613275"/>
            <a:ext cx="6192837" cy="957263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endParaRPr lang="nl-NL" sz="2800" dirty="0">
              <a:solidFill>
                <a:schemeClr val="bg1"/>
              </a:solidFill>
              <a:latin typeface="Noticia Text" charset="0"/>
              <a:cs typeface="Noticia Text" charset="0"/>
            </a:endParaRPr>
          </a:p>
        </p:txBody>
      </p:sp>
      <p:pic>
        <p:nvPicPr>
          <p:cNvPr id="2052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0738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25" y="293688"/>
            <a:ext cx="429577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Ondertitel 2"/>
          <p:cNvSpPr txBox="1">
            <a:spLocks/>
          </p:cNvSpPr>
          <p:nvPr/>
        </p:nvSpPr>
        <p:spPr bwMode="auto">
          <a:xfrm>
            <a:off x="4603750" y="1035050"/>
            <a:ext cx="28892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1pPr>
            <a:lvl2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2pPr>
            <a:lvl3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nl-NL" b="1" baseline="30000" dirty="0">
                <a:solidFill>
                  <a:srgbClr val="69216A"/>
                </a:solidFill>
                <a:latin typeface="Noticia Text" charset="0"/>
                <a:cs typeface="Noticia Text" charset="0"/>
              </a:rPr>
              <a:t>Kom over en help</a:t>
            </a:r>
            <a:endParaRPr lang="nl-NL" b="1" dirty="0">
              <a:solidFill>
                <a:srgbClr val="69216A"/>
              </a:solidFill>
              <a:latin typeface="Noticia Text" charset="0"/>
              <a:cs typeface="Noticia Text" charset="0"/>
            </a:endParaRPr>
          </a:p>
        </p:txBody>
      </p:sp>
      <p:pic>
        <p:nvPicPr>
          <p:cNvPr id="2055" name="Afbeelding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425" y="4048125"/>
            <a:ext cx="6407150" cy="4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Afbeelding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188" y="-1528763"/>
            <a:ext cx="4927600" cy="3276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1952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9216A"/>
          </a:solidFill>
          <a:ln>
            <a:solidFill>
              <a:srgbClr val="6921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50" name="Titel 1"/>
          <p:cNvSpPr>
            <a:spLocks noGrp="1"/>
          </p:cNvSpPr>
          <p:nvPr>
            <p:ph type="ctrTitle"/>
          </p:nvPr>
        </p:nvSpPr>
        <p:spPr>
          <a:xfrm>
            <a:off x="1045029" y="274320"/>
            <a:ext cx="10157959" cy="2677886"/>
          </a:xfrm>
        </p:spPr>
        <p:txBody>
          <a:bodyPr>
            <a:normAutofit/>
          </a:bodyPr>
          <a:lstStyle/>
          <a:p>
            <a:pPr eaLnBrk="1" hangingPunct="1"/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Hoopvolle toekomst &amp; menswaardig bestaan</a:t>
            </a:r>
          </a:p>
        </p:txBody>
      </p:sp>
      <p:sp>
        <p:nvSpPr>
          <p:cNvPr id="2051" name="Ondertitel 2"/>
          <p:cNvSpPr>
            <a:spLocks noGrp="1"/>
          </p:cNvSpPr>
          <p:nvPr>
            <p:ph type="subTitle" idx="1"/>
          </p:nvPr>
        </p:nvSpPr>
        <p:spPr>
          <a:xfrm>
            <a:off x="1045029" y="3513659"/>
            <a:ext cx="9980023" cy="2638947"/>
          </a:xfrm>
        </p:spPr>
        <p:txBody>
          <a:bodyPr>
            <a:noAutofit/>
          </a:bodyPr>
          <a:lstStyle/>
          <a:p>
            <a:pPr marL="457200" indent="-457200" algn="l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3500" dirty="0">
                <a:solidFill>
                  <a:schemeClr val="bg1"/>
                </a:solidFill>
                <a:latin typeface="Georgia" panose="02040502050405020303" pitchFamily="18" charset="0"/>
                <a:cs typeface="Noticia Text" charset="0"/>
              </a:rPr>
              <a:t>Onderwijs</a:t>
            </a:r>
          </a:p>
          <a:p>
            <a:pPr marL="457200" indent="-457200" algn="l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3500" dirty="0" err="1">
                <a:solidFill>
                  <a:schemeClr val="bg1"/>
                </a:solidFill>
                <a:latin typeface="Georgia" panose="02040502050405020303" pitchFamily="18" charset="0"/>
                <a:cs typeface="Noticia Text" charset="0"/>
              </a:rPr>
              <a:t>Inkomensgenererende</a:t>
            </a:r>
            <a:r>
              <a:rPr lang="nl-NL" sz="3500" dirty="0">
                <a:solidFill>
                  <a:schemeClr val="bg1"/>
                </a:solidFill>
                <a:latin typeface="Georgia" panose="02040502050405020303" pitchFamily="18" charset="0"/>
                <a:cs typeface="Noticia Text" charset="0"/>
              </a:rPr>
              <a:t> activiteiten</a:t>
            </a:r>
          </a:p>
          <a:p>
            <a:pPr marL="457200" indent="-457200" algn="l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3500" dirty="0">
                <a:solidFill>
                  <a:schemeClr val="bg1"/>
                </a:solidFill>
                <a:latin typeface="Georgia" panose="02040502050405020303" pitchFamily="18" charset="0"/>
                <a:cs typeface="Noticia Text" charset="0"/>
              </a:rPr>
              <a:t>Maatschappelijke zorg</a:t>
            </a:r>
          </a:p>
        </p:txBody>
      </p:sp>
      <p:pic>
        <p:nvPicPr>
          <p:cNvPr id="2052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0738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Afbeelding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181" y="3166064"/>
            <a:ext cx="6407150" cy="4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Afbeelding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188" y="-1528763"/>
            <a:ext cx="4927600" cy="3276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5083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2437" y="-80962"/>
            <a:ext cx="10431420" cy="6954280"/>
          </a:xfrm>
          <a:prstGeom prst="rect">
            <a:avLst/>
          </a:prstGeom>
        </p:spPr>
      </p:pic>
      <p:pic>
        <p:nvPicPr>
          <p:cNvPr id="8195" name="Afbeelding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695534">
            <a:off x="6013450" y="5621338"/>
            <a:ext cx="3476625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Afbeelding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695534">
            <a:off x="6013450" y="-165100"/>
            <a:ext cx="3476626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Afbeelding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948" y="-192088"/>
            <a:ext cx="6122987" cy="7169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Afbeelding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0738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Afbeelding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188" y="809625"/>
            <a:ext cx="4656137" cy="4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Afbeelding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237" y="692150"/>
            <a:ext cx="4322763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Afbeelding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3438" y="-1219200"/>
            <a:ext cx="3810000" cy="318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4" name="Ondertitel 2"/>
          <p:cNvSpPr txBox="1">
            <a:spLocks/>
          </p:cNvSpPr>
          <p:nvPr/>
        </p:nvSpPr>
        <p:spPr bwMode="auto">
          <a:xfrm>
            <a:off x="7890896" y="2030684"/>
            <a:ext cx="4262437" cy="4803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1pPr>
            <a:lvl2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2pPr>
            <a:lvl3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nl-NL" sz="2000" baseline="30000" dirty="0">
              <a:solidFill>
                <a:srgbClr val="69216A"/>
              </a:solidFill>
              <a:latin typeface="Georgia" charset="0"/>
              <a:cs typeface="Georgia" charset="0"/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nl-NL" sz="2000" baseline="30000" dirty="0">
              <a:solidFill>
                <a:srgbClr val="69216A"/>
              </a:solidFill>
              <a:latin typeface="Georgia" charset="0"/>
              <a:cs typeface="Georgia" charset="0"/>
            </a:endParaRPr>
          </a:p>
        </p:txBody>
      </p:sp>
      <p:pic>
        <p:nvPicPr>
          <p:cNvPr id="2" name="Picture 2" descr="C:\Users\laurens\AppData\Local\Microsoft\Windows\Temporary Internet Files\Content.Outlook\9Y7HEL2V\huis_met_hart (2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223" y="2353257"/>
            <a:ext cx="1080000" cy="88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aurens\AppData\Local\Microsoft\Windows\Temporary Internet Files\Content.Outlook\9Y7HEL2V\liniaal_potlood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7203" y="2204458"/>
            <a:ext cx="599226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laurens\AppData\Local\Microsoft\Windows\Temporary Internet Files\Content.Outlook\9Y7HEL2V\persoon_met_hooivork (2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575" y="3745285"/>
            <a:ext cx="1080000" cy="89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ndertitel 2">
            <a:extLst>
              <a:ext uri="{FF2B5EF4-FFF2-40B4-BE49-F238E27FC236}">
                <a16:creationId xmlns:a16="http://schemas.microsoft.com/office/drawing/2014/main" id="{8134B1DF-6EFC-4099-8CBF-F8D5F6400491}"/>
              </a:ext>
            </a:extLst>
          </p:cNvPr>
          <p:cNvSpPr txBox="1">
            <a:spLocks/>
          </p:cNvSpPr>
          <p:nvPr/>
        </p:nvSpPr>
        <p:spPr bwMode="auto">
          <a:xfrm>
            <a:off x="8159751" y="1307209"/>
            <a:ext cx="2833687" cy="52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1pPr>
            <a:lvl2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2pPr>
            <a:lvl3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nl-NL" sz="2400" b="1" baseline="30000" dirty="0">
                <a:solidFill>
                  <a:srgbClr val="69216A"/>
                </a:solidFill>
                <a:latin typeface="Georgia" charset="0"/>
                <a:cs typeface="Georgia" charset="0"/>
              </a:rPr>
              <a:t>Waar zorgt Kom over </a:t>
            </a:r>
            <a:br>
              <a:rPr lang="nl-NL" sz="2400" b="1" baseline="30000" dirty="0">
                <a:solidFill>
                  <a:srgbClr val="69216A"/>
                </a:solidFill>
                <a:latin typeface="Georgia" charset="0"/>
                <a:cs typeface="Georgia" charset="0"/>
              </a:rPr>
            </a:br>
            <a:r>
              <a:rPr lang="nl-NL" sz="2400" b="1" baseline="30000" dirty="0">
                <a:solidFill>
                  <a:srgbClr val="69216A"/>
                </a:solidFill>
                <a:latin typeface="Georgia" charset="0"/>
                <a:cs typeface="Georgia" charset="0"/>
              </a:rPr>
              <a:t>en help voor?</a:t>
            </a:r>
            <a:endParaRPr lang="nl-NL" sz="2400" b="1" dirty="0">
              <a:solidFill>
                <a:srgbClr val="69216A"/>
              </a:solidFill>
              <a:latin typeface="Georgia" charset="0"/>
              <a:cs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281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F2938C-AC39-4A27-A276-4AD750BC01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8D9D70C-E416-429B-9766-C42475AA0A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 descr="Afbeelding met vrouw, staand&#10;&#10;Automatisch gegenereerde beschrijving">
            <a:extLst>
              <a:ext uri="{FF2B5EF4-FFF2-40B4-BE49-F238E27FC236}">
                <a16:creationId xmlns:a16="http://schemas.microsoft.com/office/drawing/2014/main" id="{6707B073-EB29-4B51-A778-598C75D86C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7404"/>
            <a:ext cx="12192000" cy="8112808"/>
          </a:xfrm>
          <a:prstGeom prst="rect">
            <a:avLst/>
          </a:prstGeom>
        </p:spPr>
      </p:pic>
      <p:pic>
        <p:nvPicPr>
          <p:cNvPr id="9" name="Afbeelding 8" descr="Afbeelding met tekst&#10;&#10;Automatisch gegenereerde beschrijving">
            <a:extLst>
              <a:ext uri="{FF2B5EF4-FFF2-40B4-BE49-F238E27FC236}">
                <a16:creationId xmlns:a16="http://schemas.microsoft.com/office/drawing/2014/main" id="{536EEF63-F304-4783-958C-FE82D1AA1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083" y="3124198"/>
            <a:ext cx="4233681" cy="4038608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2CC5792B-0AC6-4875-A506-FD15AF6CF5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366" y="4842571"/>
            <a:ext cx="1572771" cy="1786132"/>
          </a:xfrm>
          <a:prstGeom prst="rect">
            <a:avLst/>
          </a:prstGeom>
        </p:spPr>
      </p:pic>
      <p:pic>
        <p:nvPicPr>
          <p:cNvPr id="8" name="Afbeelding 3">
            <a:extLst>
              <a:ext uri="{FF2B5EF4-FFF2-40B4-BE49-F238E27FC236}">
                <a16:creationId xmlns:a16="http://schemas.microsoft.com/office/drawing/2014/main" id="{3E763D4A-CD61-4226-9647-1207FBF299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0738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fbeelding 12">
            <a:extLst>
              <a:ext uri="{FF2B5EF4-FFF2-40B4-BE49-F238E27FC236}">
                <a16:creationId xmlns:a16="http://schemas.microsoft.com/office/drawing/2014/main" id="{9F176489-3681-4708-825A-332325B77F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695534">
            <a:off x="10134161" y="6186870"/>
            <a:ext cx="3476625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1964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9216A"/>
          </a:solidFill>
          <a:ln>
            <a:solidFill>
              <a:srgbClr val="6921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50" name="Titel 1"/>
          <p:cNvSpPr>
            <a:spLocks noGrp="1"/>
          </p:cNvSpPr>
          <p:nvPr>
            <p:ph type="ctrTitle"/>
          </p:nvPr>
        </p:nvSpPr>
        <p:spPr>
          <a:xfrm>
            <a:off x="1045029" y="2139121"/>
            <a:ext cx="10157959" cy="2387600"/>
          </a:xfrm>
        </p:spPr>
        <p:txBody>
          <a:bodyPr>
            <a:noAutofit/>
          </a:bodyPr>
          <a:lstStyle/>
          <a:p>
            <a:pPr eaLnBrk="1" hangingPunct="1"/>
            <a:br>
              <a:rPr lang="nl-NL" sz="4400" b="1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sz="4400" b="1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 grote humanitaire ramp in Oekraïne en de buurlanden vraagt om onmiddellijke actie! </a:t>
            </a:r>
            <a:endParaRPr lang="nl-NL" sz="4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52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0738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25" y="293688"/>
            <a:ext cx="429577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Ondertitel 2"/>
          <p:cNvSpPr txBox="1">
            <a:spLocks/>
          </p:cNvSpPr>
          <p:nvPr/>
        </p:nvSpPr>
        <p:spPr bwMode="auto">
          <a:xfrm>
            <a:off x="4603750" y="1035050"/>
            <a:ext cx="28892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1pPr>
            <a:lvl2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2pPr>
            <a:lvl3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nl-NL" b="1" baseline="30000" dirty="0">
                <a:solidFill>
                  <a:srgbClr val="69216A"/>
                </a:solidFill>
                <a:latin typeface="Noticia Text" charset="0"/>
                <a:cs typeface="Noticia Text" charset="0"/>
              </a:rPr>
              <a:t>Kom over en help</a:t>
            </a:r>
            <a:endParaRPr lang="nl-NL" b="1" dirty="0">
              <a:solidFill>
                <a:srgbClr val="69216A"/>
              </a:solidFill>
              <a:latin typeface="Noticia Text" charset="0"/>
              <a:cs typeface="Noticia Text" charset="0"/>
            </a:endParaRPr>
          </a:p>
        </p:txBody>
      </p:sp>
      <p:pic>
        <p:nvPicPr>
          <p:cNvPr id="2055" name="Afbeelding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425" y="4949271"/>
            <a:ext cx="6407150" cy="4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Afbeelding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188" y="-1528763"/>
            <a:ext cx="4927600" cy="3276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BBC7D0DB-F7C5-4C35-9EF2-C2A020568C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229" y="-384993"/>
            <a:ext cx="1572771" cy="178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451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buiten, boom, lucht, grond&#10;&#10;Automatisch gegenereerde beschrijving">
            <a:extLst>
              <a:ext uri="{FF2B5EF4-FFF2-40B4-BE49-F238E27FC236}">
                <a16:creationId xmlns:a16="http://schemas.microsoft.com/office/drawing/2014/main" id="{3FDBB025-9495-4973-9676-4D1851C5FF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14" y="-113809"/>
            <a:ext cx="9503006" cy="7134389"/>
          </a:xfrm>
          <a:prstGeom prst="rect">
            <a:avLst/>
          </a:prstGeom>
        </p:spPr>
      </p:pic>
      <p:pic>
        <p:nvPicPr>
          <p:cNvPr id="8195" name="Afbeelding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695534">
            <a:off x="6013450" y="5621338"/>
            <a:ext cx="3476625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Afbeelding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695534">
            <a:off x="6013450" y="-165100"/>
            <a:ext cx="3476626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Afbeelding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948" y="-192088"/>
            <a:ext cx="6122987" cy="7169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Afbeelding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0738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Afbeelding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188" y="809625"/>
            <a:ext cx="4656137" cy="4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Afbeelding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237" y="692150"/>
            <a:ext cx="4322763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Afbeelding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3438" y="-1219200"/>
            <a:ext cx="3810000" cy="318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4" name="Ondertitel 2"/>
          <p:cNvSpPr txBox="1">
            <a:spLocks/>
          </p:cNvSpPr>
          <p:nvPr/>
        </p:nvSpPr>
        <p:spPr bwMode="auto">
          <a:xfrm>
            <a:off x="7987193" y="2049301"/>
            <a:ext cx="4262437" cy="4803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1pPr>
            <a:lvl2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2pPr>
            <a:lvl3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nl-NL" sz="2000" baseline="30000" dirty="0">
              <a:solidFill>
                <a:srgbClr val="69216A"/>
              </a:solidFill>
              <a:latin typeface="Georgia" charset="0"/>
              <a:cs typeface="Georgia" charset="0"/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nl-NL" sz="2000" baseline="30000" dirty="0">
              <a:solidFill>
                <a:srgbClr val="69216A"/>
              </a:solidFill>
              <a:latin typeface="Georgia" charset="0"/>
              <a:cs typeface="Georgia" charset="0"/>
            </a:endParaRPr>
          </a:p>
        </p:txBody>
      </p:sp>
      <p:sp>
        <p:nvSpPr>
          <p:cNvPr id="18" name="Ondertitel 2">
            <a:extLst>
              <a:ext uri="{FF2B5EF4-FFF2-40B4-BE49-F238E27FC236}">
                <a16:creationId xmlns:a16="http://schemas.microsoft.com/office/drawing/2014/main" id="{8134B1DF-6EFC-4099-8CBF-F8D5F6400491}"/>
              </a:ext>
            </a:extLst>
          </p:cNvPr>
          <p:cNvSpPr txBox="1">
            <a:spLocks/>
          </p:cNvSpPr>
          <p:nvPr/>
        </p:nvSpPr>
        <p:spPr bwMode="auto">
          <a:xfrm>
            <a:off x="8159751" y="1419503"/>
            <a:ext cx="2833687" cy="52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1pPr>
            <a:lvl2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2pPr>
            <a:lvl3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nl-NL" sz="2400" b="1" baseline="30000" dirty="0">
                <a:solidFill>
                  <a:srgbClr val="69216A"/>
                </a:solidFill>
                <a:latin typeface="Georgia" charset="0"/>
                <a:cs typeface="Georgia" charset="0"/>
              </a:rPr>
              <a:t>In welke landen actief?</a:t>
            </a:r>
            <a:endParaRPr lang="nl-NL" sz="2400" b="1" dirty="0">
              <a:solidFill>
                <a:srgbClr val="69216A"/>
              </a:solidFill>
              <a:latin typeface="Georgia" charset="0"/>
              <a:cs typeface="Georgia" charset="0"/>
            </a:endParaRPr>
          </a:p>
        </p:txBody>
      </p:sp>
      <p:pic>
        <p:nvPicPr>
          <p:cNvPr id="2050" name="Picture 2" descr="https://komoverenhelp.hayonademo.nl/wp-content/uploads/2020/06/vlag-moldavi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5411" y="4978431"/>
            <a:ext cx="2801406" cy="162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komoverenhelp.hayonademo.nl/wp-content/uploads/2020/09/vlag-oekraine-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731" y="2088891"/>
            <a:ext cx="4133225" cy="2755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Afbeelding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5195">
            <a:off x="8339907" y="4366052"/>
            <a:ext cx="1469736" cy="531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Afbeelding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5195">
            <a:off x="9768328" y="6158023"/>
            <a:ext cx="1469736" cy="531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Ondertitel 2">
            <a:extLst>
              <a:ext uri="{FF2B5EF4-FFF2-40B4-BE49-F238E27FC236}">
                <a16:creationId xmlns:a16="http://schemas.microsoft.com/office/drawing/2014/main" id="{8134B1DF-6EFC-4099-8CBF-F8D5F6400491}"/>
              </a:ext>
            </a:extLst>
          </p:cNvPr>
          <p:cNvSpPr txBox="1">
            <a:spLocks/>
          </p:cNvSpPr>
          <p:nvPr/>
        </p:nvSpPr>
        <p:spPr bwMode="auto">
          <a:xfrm rot="21198173">
            <a:off x="9863907" y="6333089"/>
            <a:ext cx="1358382" cy="141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1pPr>
            <a:lvl2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2pPr>
            <a:lvl3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nl-NL" sz="1200" b="1" baseline="30000" dirty="0">
                <a:solidFill>
                  <a:srgbClr val="69216A"/>
                </a:solidFill>
                <a:latin typeface="Georgia" charset="0"/>
                <a:cs typeface="Georgia" charset="0"/>
              </a:rPr>
              <a:t>Moldavië</a:t>
            </a:r>
            <a:endParaRPr lang="nl-NL" sz="1200" b="1" dirty="0">
              <a:solidFill>
                <a:srgbClr val="69216A"/>
              </a:solidFill>
              <a:latin typeface="Georgia" charset="0"/>
              <a:cs typeface="Georgia" charset="0"/>
            </a:endParaRPr>
          </a:p>
        </p:txBody>
      </p:sp>
      <p:sp>
        <p:nvSpPr>
          <p:cNvPr id="29" name="Ondertitel 2">
            <a:extLst>
              <a:ext uri="{FF2B5EF4-FFF2-40B4-BE49-F238E27FC236}">
                <a16:creationId xmlns:a16="http://schemas.microsoft.com/office/drawing/2014/main" id="{8134B1DF-6EFC-4099-8CBF-F8D5F6400491}"/>
              </a:ext>
            </a:extLst>
          </p:cNvPr>
          <p:cNvSpPr txBox="1">
            <a:spLocks/>
          </p:cNvSpPr>
          <p:nvPr/>
        </p:nvSpPr>
        <p:spPr bwMode="auto">
          <a:xfrm rot="21198173">
            <a:off x="8445447" y="4531171"/>
            <a:ext cx="1358382" cy="141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1pPr>
            <a:lvl2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2pPr>
            <a:lvl3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nl-NL" sz="1200" b="1" baseline="30000" dirty="0">
                <a:solidFill>
                  <a:srgbClr val="69216A"/>
                </a:solidFill>
                <a:latin typeface="Georgia" charset="0"/>
                <a:cs typeface="Georgia" charset="0"/>
              </a:rPr>
              <a:t>Oekraïne</a:t>
            </a:r>
            <a:endParaRPr lang="nl-NL" sz="1200" b="1" dirty="0">
              <a:solidFill>
                <a:srgbClr val="69216A"/>
              </a:solidFill>
              <a:latin typeface="Georgia" charset="0"/>
              <a:cs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03207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8BE23A71D5519438221CE0492558F59" ma:contentTypeVersion="13" ma:contentTypeDescription="Een nieuw document maken." ma:contentTypeScope="" ma:versionID="aa02402531ab1ccad21bd23f3f6131fb">
  <xsd:schema xmlns:xsd="http://www.w3.org/2001/XMLSchema" xmlns:xs="http://www.w3.org/2001/XMLSchema" xmlns:p="http://schemas.microsoft.com/office/2006/metadata/properties" xmlns:ns2="b2577e1a-9664-46f9-9b91-359dfdd8281c" xmlns:ns3="34fac48e-3d8b-4679-a4f7-46d38a4f7878" targetNamespace="http://schemas.microsoft.com/office/2006/metadata/properties" ma:root="true" ma:fieldsID="29f870cb1b175ff257c2610466816fd8" ns2:_="" ns3:_="">
    <xsd:import namespace="b2577e1a-9664-46f9-9b91-359dfdd8281c"/>
    <xsd:import namespace="34fac48e-3d8b-4679-a4f7-46d38a4f787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577e1a-9664-46f9-9b91-359dfdd828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fac48e-3d8b-4679-a4f7-46d38a4f787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3E17677-E15C-478E-8A12-583B2B0189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2577e1a-9664-46f9-9b91-359dfdd8281c"/>
    <ds:schemaRef ds:uri="34fac48e-3d8b-4679-a4f7-46d38a4f78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01DA9A6-17A4-4ED6-9CEA-781AB47E914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A2F4704-89B8-484F-9E52-2DE53AD6B5BB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259</Words>
  <Application>Microsoft Office PowerPoint</Application>
  <PresentationFormat>Breedbeeld</PresentationFormat>
  <Paragraphs>45</Paragraphs>
  <Slides>25</Slides>
  <Notes>1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Georgia</vt:lpstr>
      <vt:lpstr>Noticia Text</vt:lpstr>
      <vt:lpstr>Verdana</vt:lpstr>
      <vt:lpstr>Kantoorthema</vt:lpstr>
      <vt:lpstr>Welkom!</vt:lpstr>
      <vt:lpstr>Waar werken wij?</vt:lpstr>
      <vt:lpstr>PowerPoint-presentatie</vt:lpstr>
      <vt:lpstr>Wat doen wij?</vt:lpstr>
      <vt:lpstr>Hoopvolle toekomst &amp; menswaardig bestaan</vt:lpstr>
      <vt:lpstr>PowerPoint-presentatie</vt:lpstr>
      <vt:lpstr>PowerPoint-presentatie</vt:lpstr>
      <vt:lpstr> De grote humanitaire ramp in Oekraïne en de buurlanden vraagt om onmiddellijke actie! </vt:lpstr>
      <vt:lpstr>PowerPoint-presentatie</vt:lpstr>
      <vt:lpstr>Wat doen wij?</vt:lpstr>
      <vt:lpstr> We verlenen noodhulp in de vorm van opvang, voedsel, drinken, dekens, bedden en traumazorg.</vt:lpstr>
      <vt:lpstr>Op de vlucht</vt:lpstr>
      <vt:lpstr>PowerPoint-presentatie</vt:lpstr>
      <vt:lpstr>Vluchtelingen</vt:lpstr>
      <vt:lpstr>PowerPoint-presentatie</vt:lpstr>
      <vt:lpstr>PowerPoint-presentatie</vt:lpstr>
      <vt:lpstr>PowerPoint-presentatie</vt:lpstr>
      <vt:lpstr>PowerPoint-presentatie</vt:lpstr>
      <vt:lpstr>Eerste levensbehoeften</vt:lpstr>
      <vt:lpstr>PowerPoint-presentatie</vt:lpstr>
      <vt:lpstr>PowerPoint-presentatie</vt:lpstr>
      <vt:lpstr>PowerPoint-presentatie</vt:lpstr>
      <vt:lpstr>PowerPoint-presentatie</vt:lpstr>
      <vt:lpstr>Geroepen om te dienen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Laurens Sok | Kom over en help</dc:creator>
  <cp:lastModifiedBy>Laurens Sok | Kom over en help</cp:lastModifiedBy>
  <cp:revision>3</cp:revision>
  <dcterms:created xsi:type="dcterms:W3CDTF">2022-03-08T17:26:24Z</dcterms:created>
  <dcterms:modified xsi:type="dcterms:W3CDTF">2022-03-15T14:35:29Z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0x01010078BE23A71D5519438221CE0492558F59</vt:lpwstr>
  </property>
</Properties>
</file>